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i+us8+YBcXqvMjAybXPe0c4oW3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5" name="Google Shape;25;p8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2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41" name="Google Shape;41;p12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83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83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683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683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683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683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683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 title="Portugu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1" cy="1143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Junte-se à celebração do Dia Internacional da Cultura Científica, mudando a sua imagem de perfil nos meios de comunicação social!</a:t>
            </a:r>
            <a:endParaRPr b="1" sz="3859"/>
          </a:p>
        </p:txBody>
      </p:sp>
      <p:sp>
        <p:nvSpPr>
          <p:cNvPr id="60" name="Google Shape;60;p2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 este ficheiro para a sua conta de Google Drive, ou descarregue-o para o seu computador.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Coloque a sua fotografia pessoal no primeiro diapositivo e coloque-o de forma a que o seu rosto se mostre através do círculo central.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 na sua fotografia e seleccione "enviar para trás" (Da aplicação Google Drive o comando é "Arranjar -&gt; Enviar para trás").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	Descarregue o primeiro diapositivo em formato jpg ou png (Da aplicação PowerPoint o comando é "Ficheiro -&gt; exportar -&gt; Escolher formato de ficheiro").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Pronto! Carregue a sua fotografia para as suas redes sociais. Não se esqueça de usar os hashtags #ScienceCultureDay #EuVivoACiência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