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  <p:ext uri="GoogleSlidesCustomDataVersion2">
      <go:slidesCustomData xmlns:go="http://customooxmlschemas.google.com/" r:id="rId8" roundtripDataSignature="AMtx7mjgbjz9ZDGBrNhdXuYuXJmt4bRX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3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4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5" name="Google Shape;25;p8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6" name="Google Shape;26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9" name="Google Shape;29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0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2" name="Google Shape;32;p10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2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40" name="Google Shape;40;p12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41" name="Google Shape;41;p12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83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83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683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683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683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683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●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683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○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683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Char char="■"/>
              <a:defRPr b="0" i="0" sz="2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 title="Franc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1430001" cy="114300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Participez à la célébration de la Journée Internationale de la Culture Scientifique en changeant votre photo de profil sur les médias sociaux!</a:t>
            </a:r>
            <a:endParaRPr b="1" sz="3859"/>
          </a:p>
        </p:txBody>
      </p:sp>
      <p:sp>
        <p:nvSpPr>
          <p:cNvPr id="60" name="Google Shape;60;p2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Copiez ce fichier sur votre compte Google Drive, ou téléchargez-le sur votre ordinateur.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Placez votre photo personnelle sur la première diapositive et ajustez-la de manière à ce que votre visage apparaisse dans le cercle central.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Cliquez sur votre photo et sélectionnez "envoyer au derrière" (Depuis l'application Google Drive, la commande est "Trier -&gt; Envoyer en arrière-plan").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Téléchargez la première diapositive au format jpg ou png (dans l'application PowerPoint, la commande est "Fichier -&gt; exportation -&gt; Choisir le format du fichier"). 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1900"/>
              </a:spcBef>
              <a:spcAft>
                <a:spcPts val="1900"/>
              </a:spcAft>
              <a:buSzPts val="2800"/>
              <a:buNone/>
            </a:pPr>
            <a:r>
              <a:rPr lang="es"/>
              <a:t>5.	Prêt! Téléchargez votre photo sur vos réseaux sociaux. N'oubliez pas d'utiliser les hashtags #ScienceCultureDay #JeVisLaScience.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