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11430000" cx="1143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600">
          <p15:clr>
            <a:srgbClr val="A4A3A4"/>
          </p15:clr>
        </p15:guide>
        <p15:guide id="2" pos="3600">
          <p15:clr>
            <a:srgbClr val="A4A3A4"/>
          </p15:clr>
        </p15:guide>
      </p15:sldGuideLst>
    </p:ext>
    <p:ext uri="GoogleSlidesCustomDataVersion2">
      <go:slidesCustomData xmlns:go="http://customooxmlschemas.google.com/" r:id="rId8" roundtripDataSignature="AMtx7mjKkJ0/nnsZuKAkmtO2l1GKRUmTq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600" orient="horz"/>
        <p:guide pos="36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" name="Google Shape;5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3"/>
          <p:cNvSpPr txBox="1"/>
          <p:nvPr>
            <p:ph idx="1" type="body"/>
          </p:nvPr>
        </p:nvSpPr>
        <p:spPr>
          <a:xfrm>
            <a:off x="389625" y="9401278"/>
            <a:ext cx="7498500" cy="134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</a:lstStyle>
          <a:p/>
        </p:txBody>
      </p:sp>
      <p:sp>
        <p:nvSpPr>
          <p:cNvPr id="45" name="Google Shape;45;p13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4"/>
          <p:cNvSpPr txBox="1"/>
          <p:nvPr>
            <p:ph hasCustomPrompt="1" type="title"/>
          </p:nvPr>
        </p:nvSpPr>
        <p:spPr>
          <a:xfrm>
            <a:off x="389625" y="2458056"/>
            <a:ext cx="10650600" cy="4363200"/>
          </a:xfrm>
          <a:prstGeom prst="rect">
            <a:avLst/>
          </a:prstGeom>
          <a:noFill/>
          <a:ln>
            <a:noFill/>
          </a:ln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9pPr>
          </a:lstStyle>
          <a:p>
            <a:r>
              <a:t>xx%</a:t>
            </a:r>
          </a:p>
        </p:txBody>
      </p:sp>
      <p:sp>
        <p:nvSpPr>
          <p:cNvPr id="48" name="Google Shape;48;p14"/>
          <p:cNvSpPr txBox="1"/>
          <p:nvPr>
            <p:ph idx="1" type="body"/>
          </p:nvPr>
        </p:nvSpPr>
        <p:spPr>
          <a:xfrm>
            <a:off x="389625" y="7004944"/>
            <a:ext cx="10650600" cy="28908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13" name="Google Shape;13;p5"/>
          <p:cNvSpPr txBox="1"/>
          <p:nvPr>
            <p:ph idx="1" type="body"/>
          </p:nvPr>
        </p:nvSpPr>
        <p:spPr>
          <a:xfrm>
            <a:off x="389625" y="2561056"/>
            <a:ext cx="10650600" cy="75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14" name="Google Shape;14;p5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/>
          <p:nvPr>
            <p:ph type="ctrTitle"/>
          </p:nvPr>
        </p:nvSpPr>
        <p:spPr>
          <a:xfrm>
            <a:off x="389635" y="1654611"/>
            <a:ext cx="10650600" cy="4561200"/>
          </a:xfrm>
          <a:prstGeom prst="rect">
            <a:avLst/>
          </a:prstGeom>
          <a:noFill/>
          <a:ln>
            <a:noFill/>
          </a:ln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9pPr>
          </a:lstStyle>
          <a:p/>
        </p:txBody>
      </p:sp>
      <p:sp>
        <p:nvSpPr>
          <p:cNvPr id="17" name="Google Shape;17;p6"/>
          <p:cNvSpPr txBox="1"/>
          <p:nvPr>
            <p:ph idx="1" type="subTitle"/>
          </p:nvPr>
        </p:nvSpPr>
        <p:spPr>
          <a:xfrm>
            <a:off x="389625" y="6298056"/>
            <a:ext cx="10650600" cy="17613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9pPr>
          </a:lstStyle>
          <a:p/>
        </p:txBody>
      </p:sp>
      <p:sp>
        <p:nvSpPr>
          <p:cNvPr id="18" name="Google Shape;18;p6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"/>
          <p:cNvSpPr txBox="1"/>
          <p:nvPr>
            <p:ph type="title"/>
          </p:nvPr>
        </p:nvSpPr>
        <p:spPr>
          <a:xfrm>
            <a:off x="389625" y="4779667"/>
            <a:ext cx="10650600" cy="187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9pPr>
          </a:lstStyle>
          <a:p/>
        </p:txBody>
      </p:sp>
      <p:sp>
        <p:nvSpPr>
          <p:cNvPr id="21" name="Google Shape;21;p7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8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4" name="Google Shape;24;p8"/>
          <p:cNvSpPr txBox="1"/>
          <p:nvPr>
            <p:ph idx="1" type="body"/>
          </p:nvPr>
        </p:nvSpPr>
        <p:spPr>
          <a:xfrm>
            <a:off x="389625" y="2561056"/>
            <a:ext cx="4999800" cy="75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5" name="Google Shape;25;p8"/>
          <p:cNvSpPr txBox="1"/>
          <p:nvPr>
            <p:ph idx="2" type="body"/>
          </p:nvPr>
        </p:nvSpPr>
        <p:spPr>
          <a:xfrm>
            <a:off x="6040500" y="2561056"/>
            <a:ext cx="4999800" cy="75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6" name="Google Shape;26;p8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9" name="Google Shape;29;p9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0"/>
          <p:cNvSpPr txBox="1"/>
          <p:nvPr>
            <p:ph type="title"/>
          </p:nvPr>
        </p:nvSpPr>
        <p:spPr>
          <a:xfrm>
            <a:off x="389625" y="1234667"/>
            <a:ext cx="3510000" cy="1679400"/>
          </a:xfrm>
          <a:prstGeom prst="rect">
            <a:avLst/>
          </a:prstGeom>
          <a:noFill/>
          <a:ln>
            <a:noFill/>
          </a:ln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2" name="Google Shape;32;p10"/>
          <p:cNvSpPr txBox="1"/>
          <p:nvPr>
            <p:ph idx="1" type="body"/>
          </p:nvPr>
        </p:nvSpPr>
        <p:spPr>
          <a:xfrm>
            <a:off x="389625" y="3088000"/>
            <a:ext cx="3510000" cy="70653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492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33" name="Google Shape;33;p10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1"/>
          <p:cNvSpPr txBox="1"/>
          <p:nvPr>
            <p:ph type="title"/>
          </p:nvPr>
        </p:nvSpPr>
        <p:spPr>
          <a:xfrm>
            <a:off x="612813" y="1000333"/>
            <a:ext cx="7959900" cy="90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9pPr>
          </a:lstStyle>
          <a:p/>
        </p:txBody>
      </p:sp>
      <p:sp>
        <p:nvSpPr>
          <p:cNvPr id="36" name="Google Shape;36;p11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/>
          <p:nvPr/>
        </p:nvSpPr>
        <p:spPr>
          <a:xfrm>
            <a:off x="5715000" y="-278"/>
            <a:ext cx="5715000" cy="1143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43900" lIns="143900" spcFirstLastPara="1" rIns="143900" wrap="square" tIns="143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2"/>
          <p:cNvSpPr txBox="1"/>
          <p:nvPr>
            <p:ph type="title"/>
          </p:nvPr>
        </p:nvSpPr>
        <p:spPr>
          <a:xfrm>
            <a:off x="331875" y="2740389"/>
            <a:ext cx="5056500" cy="3294000"/>
          </a:xfrm>
          <a:prstGeom prst="rect">
            <a:avLst/>
          </a:prstGeom>
          <a:noFill/>
          <a:ln>
            <a:noFill/>
          </a:ln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40" name="Google Shape;40;p12"/>
          <p:cNvSpPr txBox="1"/>
          <p:nvPr>
            <p:ph idx="1" type="subTitle"/>
          </p:nvPr>
        </p:nvSpPr>
        <p:spPr>
          <a:xfrm>
            <a:off x="331875" y="6229056"/>
            <a:ext cx="5056500" cy="27447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/>
        </p:txBody>
      </p:sp>
      <p:sp>
        <p:nvSpPr>
          <p:cNvPr id="41" name="Google Shape;41;p12"/>
          <p:cNvSpPr txBox="1"/>
          <p:nvPr>
            <p:ph idx="2" type="body"/>
          </p:nvPr>
        </p:nvSpPr>
        <p:spPr>
          <a:xfrm>
            <a:off x="6174375" y="1609056"/>
            <a:ext cx="4796400" cy="821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4064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389625" y="2561056"/>
            <a:ext cx="10650600" cy="75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Char char="●"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683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○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83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■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683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●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683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○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683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■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683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●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683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○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683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■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 title="Español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1430001" cy="11430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"/>
          <p:cNvSpPr txBox="1"/>
          <p:nvPr>
            <p:ph type="title"/>
          </p:nvPr>
        </p:nvSpPr>
        <p:spPr>
          <a:xfrm>
            <a:off x="389625" y="697019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3859"/>
              <a:t>¡Únete a la celebración del Día Internacional de la Cultura Científica cambiando tu foto de perfil en redes sociales!</a:t>
            </a:r>
            <a:endParaRPr b="1" sz="3859"/>
          </a:p>
        </p:txBody>
      </p:sp>
      <p:sp>
        <p:nvSpPr>
          <p:cNvPr id="60" name="Google Shape;60;p2"/>
          <p:cNvSpPr txBox="1"/>
          <p:nvPr>
            <p:ph idx="1" type="body"/>
          </p:nvPr>
        </p:nvSpPr>
        <p:spPr>
          <a:xfrm>
            <a:off x="389625" y="3319525"/>
            <a:ext cx="10650600" cy="73950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/>
          <a:p>
            <a:pPr indent="-406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/>
              <a:t>Haz una copia de este archivo en tu cuenta de Google drive o descárgalo en tu computadora.</a:t>
            </a:r>
            <a:endParaRPr/>
          </a:p>
          <a:p>
            <a:pPr indent="-406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/>
              <a:t>Coloca tu fotografía en la primera diapositiva y ajústala para que quede centrada y tu rostro se vea a través del círculo central.</a:t>
            </a:r>
            <a:endParaRPr/>
          </a:p>
          <a:p>
            <a:pPr indent="-406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/>
              <a:t>Da click derecho sobre tu fotografía y selecciona el comando “enviar al fondo” (Desde la aplicación de Google Drive el comando es “Ordenar -&gt; Enviar al fondo”).</a:t>
            </a:r>
            <a:endParaRPr/>
          </a:p>
          <a:p>
            <a:pPr indent="-406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/>
              <a:t>Descarga la primera diapositiva en formato jpg o png. (Desde la aplicación de Power Point el comando es “Archivo -&gt; exportar -&gt; Elegir formato de archivo”) </a:t>
            </a:r>
            <a:endParaRPr/>
          </a:p>
          <a:p>
            <a:pPr indent="-406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/>
              <a:t>¡Listo! Ahora sube tu fotografía en tus redes sociales, no olvides usar los hashtags </a:t>
            </a:r>
            <a:r>
              <a:rPr b="1" lang="es"/>
              <a:t>#DíaCulturaCientífica #ScienceCultureDay #YoVivoLaCiencia</a:t>
            </a:r>
            <a:endParaRPr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