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hpaW1r2XxUh6M5UNqUeJ+dmH1w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21" name="Google Shape;2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5" name="Google Shape;25;p8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6" name="Google Shape;36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2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40" name="Google Shape;40;p12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41" name="Google Shape;41;p12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83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683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683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683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683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683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683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 title="English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1" cy="11430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Join the celebration of the International Day of Scientific Culture by changing your social media profile picture!</a:t>
            </a:r>
            <a:endParaRPr b="1" sz="3859"/>
          </a:p>
        </p:txBody>
      </p:sp>
      <p:sp>
        <p:nvSpPr>
          <p:cNvPr id="60" name="Google Shape;60;p2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/>
              <a:t>1- Copy this file to your Google drive account, or download it to your computer.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2.	Place your personal photo on the first slide and fit it so your face shows through the center circle.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3.	Click on your photo and select "send to back" (From the Google Drive app the command is "Arrange -&gt; Send to back").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4.	Download the first slide in jpg or png format (From the PowerPoint application the command is "File -&gt; export -&gt; Choose file format").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5.	Ready! Upload your photo to your social networks. Don't forget to use the hashtags #ScienceCultureDay #ILiveScience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