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1430000" cx="1143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00">
          <p15:clr>
            <a:srgbClr val="747775"/>
          </p15:clr>
        </p15:guide>
        <p15:guide id="2" pos="3600">
          <p15:clr>
            <a:srgbClr val="747775"/>
          </p15:clr>
        </p15:guide>
      </p15:sldGuideLst>
    </p:ext>
    <p:ext uri="GoogleSlidesCustomDataVersion2">
      <go:slidesCustomData xmlns:go="http://customooxmlschemas.google.com/" r:id="rId8" roundtripDataSignature="AMtx7mih9xpVQS6d6shmyD3AY+dbyq4d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0" orient="horz"/>
        <p:guide pos="36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389635" y="1654611"/>
            <a:ext cx="10650600" cy="456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389625" y="6298056"/>
            <a:ext cx="10650600" cy="1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389625" y="2458056"/>
            <a:ext cx="1065060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389625" y="7004944"/>
            <a:ext cx="10650600" cy="28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389625" y="4779667"/>
            <a:ext cx="10650600" cy="18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389625" y="2561056"/>
            <a:ext cx="49998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6040500" y="2561056"/>
            <a:ext cx="49998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89625" y="1234667"/>
            <a:ext cx="35100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389625" y="3088000"/>
            <a:ext cx="3510000" cy="7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612813" y="1000333"/>
            <a:ext cx="7959900" cy="90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5715000" y="-278"/>
            <a:ext cx="5715000" cy="114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3900" lIns="143900" spcFirstLastPara="1" rIns="143900" wrap="square" tIns="143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331875" y="2740389"/>
            <a:ext cx="50565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331875" y="6229056"/>
            <a:ext cx="5056500" cy="27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6174375" y="1609056"/>
            <a:ext cx="4796400" cy="82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389625" y="9401278"/>
            <a:ext cx="74985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389625" y="697019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859"/>
              <a:t>Junte-se à celebração do Dia Internacional da Cultura Científica, mudando a sua imagem de perfil nos meios de comunicação social!</a:t>
            </a:r>
            <a:endParaRPr b="1" sz="3859"/>
          </a:p>
        </p:txBody>
      </p:sp>
      <p:sp>
        <p:nvSpPr>
          <p:cNvPr id="60" name="Google Shape;60;p2"/>
          <p:cNvSpPr txBox="1"/>
          <p:nvPr>
            <p:ph idx="1" type="body"/>
          </p:nvPr>
        </p:nvSpPr>
        <p:spPr>
          <a:xfrm>
            <a:off x="389625" y="3319525"/>
            <a:ext cx="10650600" cy="7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 lnSpcReduction="2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1- Copie este ficheiro para a sua conta de Google Drive, ou descarregue-o para o seu computador.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2.	Coloque a sua fotografia pessoal no primeiro diapositivo e coloque-o de forma a que o seu rosto se mostre através do círculo central.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3.	Clique na sua fotografia e seleccione "enviar para trás" (Da aplicação Google Drive o comando é "Arranjar -&gt; Enviar para trás").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4.		Descarregue o primeiro diapositivo em formato jpg ou png (Da aplicação PowerPoint o comando é "Ficheiro -&gt; exportar -&gt; Escolher formato de ficheiro").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2800"/>
              <a:buNone/>
            </a:pPr>
            <a:r>
              <a:rPr lang="es"/>
              <a:t>5.	Pronto! Carregue a sua fotografia para as suas redes sociais. Não se esqueça de usar os hashtags #ScienceCultureDay #EuVivoACiência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