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11430000" cx="1143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600">
          <p15:clr>
            <a:srgbClr val="747775"/>
          </p15:clr>
        </p15:guide>
        <p15:guide id="2" pos="3600">
          <p15:clr>
            <a:srgbClr val="747775"/>
          </p15:clr>
        </p15:guide>
      </p15:sldGuideLst>
    </p:ext>
    <p:ext uri="GoogleSlidesCustomDataVersion2">
      <go:slidesCustomData xmlns:go="http://customooxmlschemas.google.com/" r:id="rId8" roundtripDataSignature="AMtx7mhzDDYcu0n0UTVrB6ltdd8mNCHX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600" orient="horz"/>
        <p:guide pos="360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/>
          <p:nvPr>
            <p:ph idx="2" type="sldImg"/>
          </p:nvPr>
        </p:nvSpPr>
        <p:spPr>
          <a:xfrm>
            <a:off x="1714816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ctrTitle"/>
          </p:nvPr>
        </p:nvSpPr>
        <p:spPr>
          <a:xfrm>
            <a:off x="389635" y="1654611"/>
            <a:ext cx="10650600" cy="4561200"/>
          </a:xfrm>
          <a:prstGeom prst="rect">
            <a:avLst/>
          </a:prstGeom>
          <a:noFill/>
          <a:ln>
            <a:noFill/>
          </a:ln>
        </p:spPr>
        <p:txBody>
          <a:bodyPr anchorCtr="0" anchor="b" bIns="143900" lIns="143900" spcFirstLastPara="1" rIns="143900" wrap="square" tIns="143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9pPr>
          </a:lstStyle>
          <a:p/>
        </p:txBody>
      </p:sp>
      <p:sp>
        <p:nvSpPr>
          <p:cNvPr id="11" name="Google Shape;11;p4"/>
          <p:cNvSpPr txBox="1"/>
          <p:nvPr>
            <p:ph idx="1" type="subTitle"/>
          </p:nvPr>
        </p:nvSpPr>
        <p:spPr>
          <a:xfrm>
            <a:off x="389625" y="6298056"/>
            <a:ext cx="10650600" cy="17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2" name="Google Shape;12;p4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hasCustomPrompt="1" type="title"/>
          </p:nvPr>
        </p:nvSpPr>
        <p:spPr>
          <a:xfrm>
            <a:off x="389625" y="2458056"/>
            <a:ext cx="10650600" cy="4363200"/>
          </a:xfrm>
          <a:prstGeom prst="rect">
            <a:avLst/>
          </a:prstGeom>
          <a:noFill/>
          <a:ln>
            <a:noFill/>
          </a:ln>
        </p:spPr>
        <p:txBody>
          <a:bodyPr anchorCtr="0" anchor="b" bIns="143900" lIns="143900" spcFirstLastPara="1" rIns="143900" wrap="square" tIns="143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389625" y="7004944"/>
            <a:ext cx="10650600" cy="28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4064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683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>
            <p:ph type="title"/>
          </p:nvPr>
        </p:nvSpPr>
        <p:spPr>
          <a:xfrm>
            <a:off x="389625" y="988944"/>
            <a:ext cx="10650600" cy="12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" type="body"/>
          </p:nvPr>
        </p:nvSpPr>
        <p:spPr>
          <a:xfrm>
            <a:off x="389625" y="2561056"/>
            <a:ext cx="10650600" cy="7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68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389625" y="4779667"/>
            <a:ext cx="10650600" cy="187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/>
        </p:txBody>
      </p:sp>
      <p:sp>
        <p:nvSpPr>
          <p:cNvPr id="19" name="Google Shape;19;p6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>
            <p:ph type="title"/>
          </p:nvPr>
        </p:nvSpPr>
        <p:spPr>
          <a:xfrm>
            <a:off x="389625" y="988944"/>
            <a:ext cx="10650600" cy="12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" type="body"/>
          </p:nvPr>
        </p:nvSpPr>
        <p:spPr>
          <a:xfrm>
            <a:off x="389625" y="2561056"/>
            <a:ext cx="4999800" cy="7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23" name="Google Shape;23;p7"/>
          <p:cNvSpPr txBox="1"/>
          <p:nvPr>
            <p:ph idx="2" type="body"/>
          </p:nvPr>
        </p:nvSpPr>
        <p:spPr>
          <a:xfrm>
            <a:off x="6040500" y="2561056"/>
            <a:ext cx="4999800" cy="7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24" name="Google Shape;24;p7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389625" y="988944"/>
            <a:ext cx="10650600" cy="12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389625" y="1234667"/>
            <a:ext cx="35100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b" bIns="143900" lIns="143900" spcFirstLastPara="1" rIns="143900" wrap="square" tIns="143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389625" y="3088000"/>
            <a:ext cx="3510000" cy="7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/>
        </p:txBody>
      </p:sp>
      <p:sp>
        <p:nvSpPr>
          <p:cNvPr id="31" name="Google Shape;31;p9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type="title"/>
          </p:nvPr>
        </p:nvSpPr>
        <p:spPr>
          <a:xfrm>
            <a:off x="612813" y="1000333"/>
            <a:ext cx="7959900" cy="90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5715000" y="-278"/>
            <a:ext cx="5715000" cy="1143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43900" lIns="143900" spcFirstLastPara="1" rIns="143900" wrap="square" tIns="143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/>
          <p:nvPr>
            <p:ph type="title"/>
          </p:nvPr>
        </p:nvSpPr>
        <p:spPr>
          <a:xfrm>
            <a:off x="331875" y="2740389"/>
            <a:ext cx="5056500" cy="3294000"/>
          </a:xfrm>
          <a:prstGeom prst="rect">
            <a:avLst/>
          </a:prstGeom>
          <a:noFill/>
          <a:ln>
            <a:noFill/>
          </a:ln>
        </p:spPr>
        <p:txBody>
          <a:bodyPr anchorCtr="0" anchor="b" bIns="143900" lIns="143900" spcFirstLastPara="1" rIns="143900" wrap="square" tIns="143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38" name="Google Shape;38;p11"/>
          <p:cNvSpPr txBox="1"/>
          <p:nvPr>
            <p:ph idx="1" type="subTitle"/>
          </p:nvPr>
        </p:nvSpPr>
        <p:spPr>
          <a:xfrm>
            <a:off x="331875" y="6229056"/>
            <a:ext cx="5056500" cy="27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6174375" y="1609056"/>
            <a:ext cx="4796400" cy="82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indent="-3683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389625" y="9401278"/>
            <a:ext cx="74985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389625" y="988944"/>
            <a:ext cx="10650600" cy="12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389625" y="2561056"/>
            <a:ext cx="10650600" cy="75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○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■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○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■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○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■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2" type="sldNum"/>
          </p:nvPr>
        </p:nvSpPr>
        <p:spPr>
          <a:xfrm>
            <a:off x="10590572" y="10362704"/>
            <a:ext cx="685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3900" lIns="143900" spcFirstLastPara="1" rIns="143900" wrap="square" tIns="143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430000" cy="114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/>
          <p:nvPr>
            <p:ph type="title"/>
          </p:nvPr>
        </p:nvSpPr>
        <p:spPr>
          <a:xfrm>
            <a:off x="389625" y="697019"/>
            <a:ext cx="10650600" cy="12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3859"/>
              <a:t>Participez à la célébration de la Journée Internationale de la Culture Scientifique en changeant votre photo de profil sur les médias sociaux!</a:t>
            </a:r>
            <a:endParaRPr b="1" sz="3859"/>
          </a:p>
        </p:txBody>
      </p:sp>
      <p:sp>
        <p:nvSpPr>
          <p:cNvPr id="60" name="Google Shape;60;p2"/>
          <p:cNvSpPr txBox="1"/>
          <p:nvPr>
            <p:ph idx="1" type="body"/>
          </p:nvPr>
        </p:nvSpPr>
        <p:spPr>
          <a:xfrm>
            <a:off x="389625" y="3319525"/>
            <a:ext cx="10650600" cy="73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43900" lIns="143900" spcFirstLastPara="1" rIns="143900" wrap="square" tIns="143900">
            <a:normAutofit lnSpcReduction="20000"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1- Copiez ce fichier sur votre compte Google Drive, ou téléchargez-le sur votre ordinateur.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2.	Placez votre photo personnelle sur la première diapositive et ajustez-la de manière à ce que votre visage apparaisse dans le cercle central.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3.	Cliquez sur votre photo et sélectionnez "envoyer au derrière" (Depuis l'application Google Drive, la commande est "Trier -&gt; Envoyer en arrière-plan").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/>
              <a:t>4.	Téléchargez la première diapositive au format jpg ou png (dans l'application PowerPoint, la commande est "Fichier -&gt; exportation -&gt; Choisir le format du fichier").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SzPts val="2800"/>
              <a:buNone/>
            </a:pPr>
            <a:r>
              <a:rPr lang="es"/>
              <a:t>5.	Prêt! Téléchargez votre photo sur vos réseaux sociaux. N'oubliez pas d'utiliser les hashtags #ScienceCultureDay #JeVisLaScience.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