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11430000" cx="1143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600">
          <p15:clr>
            <a:srgbClr val="747775"/>
          </p15:clr>
        </p15:guide>
        <p15:guide id="2" pos="3600">
          <p15:clr>
            <a:srgbClr val="747775"/>
          </p15:clr>
        </p15:guide>
      </p15:sldGuideLst>
    </p:ext>
    <p:ext uri="GoogleSlidesCustomDataVersion2">
      <go:slidesCustomData xmlns:go="http://customooxmlschemas.google.com/" r:id="rId8" roundtripDataSignature="AMtx7mjyzhpZvOEKjIM7bj9gyAk+iFsw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600" orient="horz"/>
        <p:guide pos="36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ctrTitle"/>
          </p:nvPr>
        </p:nvSpPr>
        <p:spPr>
          <a:xfrm>
            <a:off x="389635" y="1654611"/>
            <a:ext cx="10650600" cy="456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9pPr>
          </a:lstStyle>
          <a:p/>
        </p:txBody>
      </p:sp>
      <p:sp>
        <p:nvSpPr>
          <p:cNvPr id="11" name="Google Shape;11;p4"/>
          <p:cNvSpPr txBox="1"/>
          <p:nvPr>
            <p:ph idx="1" type="subTitle"/>
          </p:nvPr>
        </p:nvSpPr>
        <p:spPr>
          <a:xfrm>
            <a:off x="389625" y="6298056"/>
            <a:ext cx="10650600" cy="1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2" name="Google Shape;12;p4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hasCustomPrompt="1" type="title"/>
          </p:nvPr>
        </p:nvSpPr>
        <p:spPr>
          <a:xfrm>
            <a:off x="389625" y="2458056"/>
            <a:ext cx="10650600" cy="43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389625" y="7004944"/>
            <a:ext cx="10650600" cy="28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4064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" type="body"/>
          </p:nvPr>
        </p:nvSpPr>
        <p:spPr>
          <a:xfrm>
            <a:off x="389625" y="2561056"/>
            <a:ext cx="10650600" cy="7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389625" y="4779667"/>
            <a:ext cx="10650600" cy="18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/>
        </p:txBody>
      </p:sp>
      <p:sp>
        <p:nvSpPr>
          <p:cNvPr id="19" name="Google Shape;19;p6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389625" y="2561056"/>
            <a:ext cx="4999800" cy="7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23" name="Google Shape;23;p7"/>
          <p:cNvSpPr txBox="1"/>
          <p:nvPr>
            <p:ph idx="2" type="body"/>
          </p:nvPr>
        </p:nvSpPr>
        <p:spPr>
          <a:xfrm>
            <a:off x="6040500" y="2561056"/>
            <a:ext cx="4999800" cy="7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24" name="Google Shape;24;p7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389625" y="1234667"/>
            <a:ext cx="35100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43900" lIns="143900" spcFirstLastPara="1" rIns="143900" wrap="square" tIns="143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389625" y="3088000"/>
            <a:ext cx="3510000" cy="7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title"/>
          </p:nvPr>
        </p:nvSpPr>
        <p:spPr>
          <a:xfrm>
            <a:off x="612813" y="1000333"/>
            <a:ext cx="7959900" cy="90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5715000" y="-278"/>
            <a:ext cx="5715000" cy="114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43900" lIns="143900" spcFirstLastPara="1" rIns="143900" wrap="square" tIns="143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/>
          <p:nvPr>
            <p:ph type="title"/>
          </p:nvPr>
        </p:nvSpPr>
        <p:spPr>
          <a:xfrm>
            <a:off x="331875" y="2740389"/>
            <a:ext cx="50565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38" name="Google Shape;38;p11"/>
          <p:cNvSpPr txBox="1"/>
          <p:nvPr>
            <p:ph idx="1" type="subTitle"/>
          </p:nvPr>
        </p:nvSpPr>
        <p:spPr>
          <a:xfrm>
            <a:off x="331875" y="6229056"/>
            <a:ext cx="5056500" cy="27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6174375" y="1609056"/>
            <a:ext cx="4796400" cy="82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389625" y="9401278"/>
            <a:ext cx="74985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389625" y="2561056"/>
            <a:ext cx="10650600" cy="7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○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■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○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■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○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■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30000" cy="114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>
            <p:ph type="title"/>
          </p:nvPr>
        </p:nvSpPr>
        <p:spPr>
          <a:xfrm>
            <a:off x="389625" y="697019"/>
            <a:ext cx="106506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3859"/>
              <a:t>Join the celebration of the International Day of Scientific Culture by changing your social media profile picture!</a:t>
            </a:r>
            <a:endParaRPr b="1" sz="3859"/>
          </a:p>
        </p:txBody>
      </p:sp>
      <p:sp>
        <p:nvSpPr>
          <p:cNvPr id="60" name="Google Shape;60;p2"/>
          <p:cNvSpPr txBox="1"/>
          <p:nvPr>
            <p:ph idx="1" type="body"/>
          </p:nvPr>
        </p:nvSpPr>
        <p:spPr>
          <a:xfrm>
            <a:off x="389625" y="3319525"/>
            <a:ext cx="10650600" cy="73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/>
              <a:t>1- Copy this file to your Google drive account, or download it to your computer.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2800"/>
              <a:buNone/>
            </a:pPr>
            <a:r>
              <a:rPr lang="es"/>
              <a:t>2.	Place your personal photo on the first slide and fit it so your face shows through the center circle.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2800"/>
              <a:buNone/>
            </a:pPr>
            <a:r>
              <a:rPr lang="es"/>
              <a:t>3.	Click on your photo and select "send to back" (From the Google Drive app the command is "Arrange -&gt; Send to back").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2800"/>
              <a:buNone/>
            </a:pPr>
            <a:r>
              <a:rPr lang="es"/>
              <a:t>4.	Download the first slide in jpg or png format (From the PowerPoint application the command is "File -&gt; export -&gt; Choose file format").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SzPts val="2800"/>
              <a:buNone/>
            </a:pPr>
            <a:r>
              <a:rPr lang="es"/>
              <a:t>5.	Ready! Upload your photo to your social networks. Don't forget to use the hashtags #ScienceCultureDay #ILiveScience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