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1430000" cx="11430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600">
          <p15:clr>
            <a:srgbClr val="747775"/>
          </p15:clr>
        </p15:guide>
        <p15:guide id="2" pos="360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600" orient="horz"/>
        <p:guide pos="360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27a7aa35aa5_0_0:notes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7" name="Google Shape;57;g27a7aa35aa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89635" y="1654611"/>
            <a:ext cx="10650600" cy="4561200"/>
          </a:xfrm>
          <a:prstGeom prst="rect">
            <a:avLst/>
          </a:prstGeom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1pPr>
            <a:lvl2pPr lvl="1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2pPr>
            <a:lvl3pPr lvl="2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3pPr>
            <a:lvl4pPr lvl="3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4pPr>
            <a:lvl5pPr lvl="4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5pPr>
            <a:lvl6pPr lvl="5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6pPr>
            <a:lvl7pPr lvl="6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7pPr>
            <a:lvl8pPr lvl="7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8pPr>
            <a:lvl9pPr lvl="8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89625" y="6298056"/>
            <a:ext cx="10650600" cy="17613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89625" y="2458056"/>
            <a:ext cx="10650600" cy="4363200"/>
          </a:xfrm>
          <a:prstGeom prst="rect">
            <a:avLst/>
          </a:prstGeom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1pPr>
            <a:lvl2pPr lvl="1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2pPr>
            <a:lvl3pPr lvl="2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3pPr>
            <a:lvl4pPr lvl="3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4pPr>
            <a:lvl5pPr lvl="4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5pPr>
            <a:lvl6pPr lvl="5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6pPr>
            <a:lvl7pPr lvl="6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7pPr>
            <a:lvl8pPr lvl="7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8pPr>
            <a:lvl9pPr lvl="8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89625" y="7004944"/>
            <a:ext cx="10650600" cy="28908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406400" lvl="0" marL="457200" algn="ctr"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1pPr>
            <a:lvl2pPr indent="-368300" lvl="1" marL="914400" algn="ctr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 algn="ctr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 algn="ctr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 algn="ctr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 algn="ctr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 algn="ctr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89625" y="4779667"/>
            <a:ext cx="10650600" cy="1870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1pPr>
            <a:lvl2pPr lvl="1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2pPr>
            <a:lvl3pPr lvl="2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3pPr>
            <a:lvl4pPr lvl="3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4pPr>
            <a:lvl5pPr lvl="4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5pPr>
            <a:lvl6pPr lvl="5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6pPr>
            <a:lvl7pPr lvl="6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7pPr>
            <a:lvl8pPr lvl="7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8pPr>
            <a:lvl9pPr lvl="8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89625" y="988944"/>
            <a:ext cx="10650600" cy="12726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89625" y="2561056"/>
            <a:ext cx="10650600" cy="75921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406400" lvl="0" marL="457200"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1pPr>
            <a:lvl2pPr indent="-368300" lvl="1" marL="9144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89625" y="988944"/>
            <a:ext cx="10650600" cy="12726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89625" y="2561056"/>
            <a:ext cx="4999800" cy="75921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6040500" y="2561056"/>
            <a:ext cx="4999800" cy="75921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89625" y="988944"/>
            <a:ext cx="10650600" cy="12726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89625" y="1234667"/>
            <a:ext cx="3510000" cy="1679400"/>
          </a:xfrm>
          <a:prstGeom prst="rect">
            <a:avLst/>
          </a:prstGeom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89625" y="3088000"/>
            <a:ext cx="3510000" cy="70653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349250" lvl="0" marL="4572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612813" y="1000333"/>
            <a:ext cx="7959900" cy="90906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1pPr>
            <a:lvl2pPr lvl="1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2pPr>
            <a:lvl3pPr lvl="2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3pPr>
            <a:lvl4pPr lvl="3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4pPr>
            <a:lvl5pPr lvl="4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5pPr>
            <a:lvl6pPr lvl="5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6pPr>
            <a:lvl7pPr lvl="6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7pPr>
            <a:lvl8pPr lvl="7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8pPr>
            <a:lvl9pPr lvl="8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715000" y="-278"/>
            <a:ext cx="5715000" cy="1143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43900" lIns="143900" spcFirstLastPara="1" rIns="143900" wrap="square" tIns="143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331875" y="2740389"/>
            <a:ext cx="5056500" cy="3294000"/>
          </a:xfrm>
          <a:prstGeom prst="rect">
            <a:avLst/>
          </a:prstGeom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1pPr>
            <a:lvl2pPr lvl="1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2pPr>
            <a:lvl3pPr lvl="2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3pPr>
            <a:lvl4pPr lvl="3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4pPr>
            <a:lvl5pPr lvl="4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5pPr>
            <a:lvl6pPr lvl="5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6pPr>
            <a:lvl7pPr lvl="6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7pPr>
            <a:lvl8pPr lvl="7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8pPr>
            <a:lvl9pPr lvl="8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331875" y="6229056"/>
            <a:ext cx="5056500" cy="27447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6174375" y="1609056"/>
            <a:ext cx="4796400" cy="82113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-406400" lvl="0" marL="457200"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1pPr>
            <a:lvl2pPr indent="-368300" lvl="1" marL="9144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89625" y="9401278"/>
            <a:ext cx="7498500" cy="13446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89625" y="988944"/>
            <a:ext cx="10650600" cy="12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89625" y="2561056"/>
            <a:ext cx="10650600" cy="75921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4064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●"/>
              <a:defRPr sz="2800">
                <a:solidFill>
                  <a:schemeClr val="dk2"/>
                </a:solidFill>
              </a:defRPr>
            </a:lvl1pPr>
            <a:lvl2pPr indent="-3683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○"/>
              <a:defRPr sz="2200">
                <a:solidFill>
                  <a:schemeClr val="dk2"/>
                </a:solidFill>
              </a:defRPr>
            </a:lvl2pPr>
            <a:lvl3pPr indent="-3683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■"/>
              <a:defRPr sz="2200">
                <a:solidFill>
                  <a:schemeClr val="dk2"/>
                </a:solidFill>
              </a:defRPr>
            </a:lvl3pPr>
            <a:lvl4pPr indent="-3683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4pPr>
            <a:lvl5pPr indent="-3683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○"/>
              <a:defRPr sz="2200">
                <a:solidFill>
                  <a:schemeClr val="dk2"/>
                </a:solidFill>
              </a:defRPr>
            </a:lvl5pPr>
            <a:lvl6pPr indent="-3683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■"/>
              <a:defRPr sz="2200">
                <a:solidFill>
                  <a:schemeClr val="dk2"/>
                </a:solidFill>
              </a:defRPr>
            </a:lvl6pPr>
            <a:lvl7pPr indent="-3683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7pPr>
            <a:lvl8pPr indent="-3683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○"/>
              <a:defRPr sz="2200">
                <a:solidFill>
                  <a:schemeClr val="dk2"/>
                </a:solidFill>
              </a:defRPr>
            </a:lvl8pPr>
            <a:lvl9pPr indent="-3683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■"/>
              <a:defRPr sz="2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 algn="r">
              <a:buNone/>
              <a:defRPr sz="1600">
                <a:solidFill>
                  <a:schemeClr val="dk2"/>
                </a:solidFill>
              </a:defRPr>
            </a:lvl1pPr>
            <a:lvl2pPr lvl="1" algn="r">
              <a:buNone/>
              <a:defRPr sz="1600">
                <a:solidFill>
                  <a:schemeClr val="dk2"/>
                </a:solidFill>
              </a:defRPr>
            </a:lvl2pPr>
            <a:lvl3pPr lvl="2" algn="r">
              <a:buNone/>
              <a:defRPr sz="1600">
                <a:solidFill>
                  <a:schemeClr val="dk2"/>
                </a:solidFill>
              </a:defRPr>
            </a:lvl3pPr>
            <a:lvl4pPr lvl="3" algn="r">
              <a:buNone/>
              <a:defRPr sz="1600">
                <a:solidFill>
                  <a:schemeClr val="dk2"/>
                </a:solidFill>
              </a:defRPr>
            </a:lvl4pPr>
            <a:lvl5pPr lvl="4" algn="r">
              <a:buNone/>
              <a:defRPr sz="1600">
                <a:solidFill>
                  <a:schemeClr val="dk2"/>
                </a:solidFill>
              </a:defRPr>
            </a:lvl5pPr>
            <a:lvl6pPr lvl="5" algn="r">
              <a:buNone/>
              <a:defRPr sz="1600">
                <a:solidFill>
                  <a:schemeClr val="dk2"/>
                </a:solidFill>
              </a:defRPr>
            </a:lvl6pPr>
            <a:lvl7pPr lvl="6" algn="r">
              <a:buNone/>
              <a:defRPr sz="1600">
                <a:solidFill>
                  <a:schemeClr val="dk2"/>
                </a:solidFill>
              </a:defRPr>
            </a:lvl7pPr>
            <a:lvl8pPr lvl="7" algn="r">
              <a:buNone/>
              <a:defRPr sz="1600">
                <a:solidFill>
                  <a:schemeClr val="dk2"/>
                </a:solidFill>
              </a:defRPr>
            </a:lvl8pPr>
            <a:lvl9pPr lvl="8" algn="r">
              <a:buNone/>
              <a:defRPr sz="16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1430000" cy="1143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>
            <p:ph type="title"/>
          </p:nvPr>
        </p:nvSpPr>
        <p:spPr>
          <a:xfrm>
            <a:off x="389625" y="697019"/>
            <a:ext cx="10650600" cy="12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s" sz="3859"/>
              <a:t>Participez à la célébration de la Journée Internationale de la Culture Scientifique en changeant votre photo de profil sur les médias sociaux!</a:t>
            </a:r>
            <a:endParaRPr b="1" sz="3859"/>
          </a:p>
        </p:txBody>
      </p:sp>
      <p:sp>
        <p:nvSpPr>
          <p:cNvPr id="60" name="Google Shape;60;p14"/>
          <p:cNvSpPr txBox="1"/>
          <p:nvPr>
            <p:ph idx="1" type="body"/>
          </p:nvPr>
        </p:nvSpPr>
        <p:spPr>
          <a:xfrm>
            <a:off x="389625" y="3319525"/>
            <a:ext cx="10650600" cy="73950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 lnSpcReduction="20000"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/>
              <a:t>1- Copiez ce fichier sur votre compte Google Drive, ou téléchargez-le sur votre ordinateur.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/>
              <a:t>2.	Placez votre photo personnelle sur la première diapositive et ajustez-la de manière à ce que votre visage apparaisse dans le cercle central.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/>
              <a:t>3.	Cliquez sur votre photo et sélectionnez "envoyer au derrière" (Depuis l'application Google Drive, la commande est "Trier -&gt; Envoyer en arrière-plan").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/>
              <a:t>4.	Téléchargez la première diapositive au format jpg ou png (dans l'application PowerPoint, la commande est "Fichier -&gt; exportation -&gt; Choisir le format du fichier"). 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1900"/>
              </a:spcBef>
              <a:spcAft>
                <a:spcPts val="1900"/>
              </a:spcAft>
              <a:buSzPts val="2800"/>
              <a:buNone/>
            </a:pPr>
            <a:r>
              <a:rPr lang="es"/>
              <a:t>5.	Prêt! Téléchargez votre photo sur vos réseaux sociaux. N'oubliez pas d'utiliser les hashtags #ScienceCultureDay #JeVisLaScience.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