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7b64a4f4f5_1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27b64a4f4f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0" cy="1143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¡Únete a la celebración del Día Internacional de la Cultura Científica cambiando tu foto de perfil en redes sociales!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Haz una copia de este archivo en tu cuenta de Google drive o descárgalo en tu computadora.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Coloca tu fotografía en la primera diapositiva y ajústala para que quede centrada y tu rostro se vea a través del círculo central.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Da click derecho sobre tu fotografía y selecciona el comando “enviar al fondo” (Desde la aplicación de Google Drive el comando es “Ordenar -&gt; Enviar al fondo”).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Descarga la primera diapositiva en formato jpg o png. (Desde la aplicación de Power Point el comando es “Archivo -&gt; exportar -&gt; Elegir formato de archivo”) 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¡Listo! Ahora sube tu fotografía en tus redes sociales, no olvides usar los hashtags </a:t>
            </a:r>
            <a:r>
              <a:rPr b="1" lang="es"/>
              <a:t>#DíaCulturaCientífica #ScienceCultureDay #YoVivoLaCiencia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