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1430000" cx="1143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00">
          <p15:clr>
            <a:srgbClr val="747775"/>
          </p15:clr>
        </p15:guide>
        <p15:guide id="2" pos="360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00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7b64a4f55c_0_1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g27b64a4f55c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89635" y="1654611"/>
            <a:ext cx="10650600" cy="4561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89625" y="6298056"/>
            <a:ext cx="10650600" cy="1761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89625" y="2458056"/>
            <a:ext cx="10650600" cy="4363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89625" y="7004944"/>
            <a:ext cx="10650600" cy="28908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9625" y="4779667"/>
            <a:ext cx="10650600" cy="1870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89625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6040500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89625" y="1234667"/>
            <a:ext cx="3510000" cy="16794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89625" y="3088000"/>
            <a:ext cx="3510000" cy="7065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612813" y="1000333"/>
            <a:ext cx="7959900" cy="9090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715000" y="-278"/>
            <a:ext cx="5715000" cy="1143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31875" y="2740389"/>
            <a:ext cx="5056500" cy="32940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31875" y="6229056"/>
            <a:ext cx="5056500" cy="27447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174375" y="1609056"/>
            <a:ext cx="4796400" cy="8211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89625" y="9401278"/>
            <a:ext cx="7498500" cy="1344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1430000" cy="1143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89625" y="697019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3859"/>
              <a:t>Join the celebration of the International Day of Scientific Culture by changing your social media profile picture!</a:t>
            </a:r>
            <a:endParaRPr b="1" sz="3859"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89625" y="3319525"/>
            <a:ext cx="10650600" cy="73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"/>
              <a:t>1- Copy this file to your Google drive account, or download it to your computer.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SzPts val="2800"/>
              <a:buNone/>
            </a:pPr>
            <a:r>
              <a:rPr lang="es"/>
              <a:t>2.	Place your personal photo on the first slide and fit it so your face shows through the center circle.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SzPts val="2800"/>
              <a:buNone/>
            </a:pPr>
            <a:r>
              <a:rPr lang="es"/>
              <a:t>3.	Click on your photo and select "send to back" (From the Google Drive app the command is "Arrange -&gt; Send to back").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SzPts val="2800"/>
              <a:buNone/>
            </a:pPr>
            <a:r>
              <a:rPr lang="es"/>
              <a:t>4.	Download the first slide in jpg or png format (From the PowerPoint application the command is "File -&gt; export -&gt; Choose file format"). 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SzPts val="2800"/>
              <a:buNone/>
            </a:pPr>
            <a:r>
              <a:rPr lang="es"/>
              <a:t>5.	Ready! Upload your photo to your social networks. Don't forget to use the hashtags #ScienceCultureDay #ILiveScience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