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12858750" cx="10287000"/>
  <p:notesSz cx="6858000" cy="9144000"/>
  <p:embeddedFontLst>
    <p:embeddedFont>
      <p:font typeface="Lexend ExtraBold"/>
      <p:bold r:id="rId8"/>
    </p:embeddedFont>
    <p:embeddedFont>
      <p:font typeface="Lexend Medium"/>
      <p:regular r:id="rId9"/>
      <p:bold r:id="rId1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4050">
          <p15:clr>
            <a:srgbClr val="747775"/>
          </p15:clr>
        </p15:guide>
        <p15:guide id="2" pos="324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050" orient="horz"/>
        <p:guide pos="32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0" Type="http://schemas.openxmlformats.org/officeDocument/2006/relationships/font" Target="fonts/LexendMedium-bold.fntdata"/><Relationship Id="rId9" Type="http://schemas.openxmlformats.org/officeDocument/2006/relationships/font" Target="fonts/LexendMedium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font" Target="fonts/LexendExtraBold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057716" y="685800"/>
            <a:ext cx="2743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057716" y="685800"/>
            <a:ext cx="2743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24104dc21f8_0_0:notes"/>
          <p:cNvSpPr/>
          <p:nvPr>
            <p:ph idx="2" type="sldImg"/>
          </p:nvPr>
        </p:nvSpPr>
        <p:spPr>
          <a:xfrm>
            <a:off x="2057716" y="685800"/>
            <a:ext cx="2743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0" name="Google Shape;60;g24104dc21f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50672" y="1861438"/>
            <a:ext cx="9585600" cy="5131500"/>
          </a:xfrm>
          <a:prstGeom prst="rect">
            <a:avLst/>
          </a:prstGeom>
        </p:spPr>
        <p:txBody>
          <a:bodyPr anchorCtr="0" anchor="b" bIns="143900" lIns="143900" spcFirstLastPara="1" rIns="143900" wrap="square" tIns="1439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1pPr>
            <a:lvl2pPr lvl="1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2pPr>
            <a:lvl3pPr lvl="2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3pPr>
            <a:lvl4pPr lvl="3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4pPr>
            <a:lvl5pPr lvl="4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5pPr>
            <a:lvl6pPr lvl="5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6pPr>
            <a:lvl7pPr lvl="6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7pPr>
            <a:lvl8pPr lvl="7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8pPr>
            <a:lvl9pPr lvl="8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50663" y="7085313"/>
            <a:ext cx="9585600" cy="19815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9531515" y="11658042"/>
            <a:ext cx="617100" cy="9843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50663" y="2765313"/>
            <a:ext cx="9585600" cy="4908600"/>
          </a:xfrm>
          <a:prstGeom prst="rect">
            <a:avLst/>
          </a:prstGeom>
        </p:spPr>
        <p:txBody>
          <a:bodyPr anchorCtr="0" anchor="b" bIns="143900" lIns="143900" spcFirstLastPara="1" rIns="143900" wrap="square" tIns="1439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1pPr>
            <a:lvl2pPr lvl="1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2pPr>
            <a:lvl3pPr lvl="2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3pPr>
            <a:lvl4pPr lvl="3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4pPr>
            <a:lvl5pPr lvl="4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5pPr>
            <a:lvl6pPr lvl="5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6pPr>
            <a:lvl7pPr lvl="6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7pPr>
            <a:lvl8pPr lvl="7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8pPr>
            <a:lvl9pPr lvl="8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50663" y="7880563"/>
            <a:ext cx="9585600" cy="32523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indent="-406400" lvl="0" marL="457200" algn="ctr">
              <a:spcBef>
                <a:spcPts val="0"/>
              </a:spcBef>
              <a:spcAft>
                <a:spcPts val="0"/>
              </a:spcAft>
              <a:buSzPts val="2800"/>
              <a:buChar char="●"/>
              <a:defRPr/>
            </a:lvl1pPr>
            <a:lvl2pPr indent="-368300" lvl="1" marL="914400" algn="ctr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2pPr>
            <a:lvl3pPr indent="-368300" lvl="2" marL="1371600" algn="ctr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3pPr>
            <a:lvl4pPr indent="-368300" lvl="3" marL="1828800" algn="ctr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4pPr>
            <a:lvl5pPr indent="-368300" lvl="4" marL="2286000" algn="ctr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5pPr>
            <a:lvl6pPr indent="-368300" lvl="5" marL="2743200" algn="ctr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6pPr>
            <a:lvl7pPr indent="-368300" lvl="6" marL="3200400" algn="ctr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7pPr>
            <a:lvl8pPr indent="-368300" lvl="7" marL="3657600" algn="ctr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8pPr>
            <a:lvl9pPr indent="-368300" lvl="8" marL="4114800" algn="ctr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9531515" y="11658042"/>
            <a:ext cx="617100" cy="9843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9531515" y="11658042"/>
            <a:ext cx="617100" cy="9843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50663" y="5377125"/>
            <a:ext cx="9585600" cy="210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1pPr>
            <a:lvl2pPr lvl="1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2pPr>
            <a:lvl3pPr lvl="2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3pPr>
            <a:lvl4pPr lvl="3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4pPr>
            <a:lvl5pPr lvl="4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5pPr>
            <a:lvl6pPr lvl="5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6pPr>
            <a:lvl7pPr lvl="6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7pPr>
            <a:lvl8pPr lvl="7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8pPr>
            <a:lvl9pPr lvl="8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9531515" y="11658042"/>
            <a:ext cx="617100" cy="9843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50663" y="1112563"/>
            <a:ext cx="9585600" cy="14316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50663" y="2881188"/>
            <a:ext cx="9585600" cy="85410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indent="-406400" lvl="0" marL="457200">
              <a:spcBef>
                <a:spcPts val="0"/>
              </a:spcBef>
              <a:spcAft>
                <a:spcPts val="0"/>
              </a:spcAft>
              <a:buSzPts val="2800"/>
              <a:buChar char="●"/>
              <a:defRPr/>
            </a:lvl1pPr>
            <a:lvl2pPr indent="-368300" lvl="1" marL="91440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2pPr>
            <a:lvl3pPr indent="-368300" lvl="2" marL="137160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3pPr>
            <a:lvl4pPr indent="-368300" lvl="3" marL="18288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4pPr>
            <a:lvl5pPr indent="-368300" lvl="4" marL="228600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5pPr>
            <a:lvl6pPr indent="-368300" lvl="5" marL="274320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6pPr>
            <a:lvl7pPr indent="-368300" lvl="6" marL="32004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7pPr>
            <a:lvl8pPr indent="-368300" lvl="7" marL="365760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8pPr>
            <a:lvl9pPr indent="-368300" lvl="8" marL="411480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9531515" y="11658042"/>
            <a:ext cx="617100" cy="9843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50663" y="1112563"/>
            <a:ext cx="9585600" cy="14316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50663" y="2881188"/>
            <a:ext cx="4499700" cy="85410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 sz="2200"/>
            </a:lvl1pPr>
            <a:lvl2pPr indent="-349250" lvl="1" marL="9144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2pPr>
            <a:lvl3pPr indent="-349250" lvl="2" marL="13716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3pPr>
            <a:lvl4pPr indent="-349250" lvl="3" marL="18288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4pPr>
            <a:lvl5pPr indent="-349250" lvl="4" marL="22860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5pPr>
            <a:lvl6pPr indent="-349250" lvl="5" marL="27432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6pPr>
            <a:lvl7pPr indent="-349250" lvl="6" marL="32004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7pPr>
            <a:lvl8pPr indent="-349250" lvl="7" marL="36576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8pPr>
            <a:lvl9pPr indent="-349250" lvl="8" marL="41148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5436450" y="2881188"/>
            <a:ext cx="4499700" cy="85410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 sz="2200"/>
            </a:lvl1pPr>
            <a:lvl2pPr indent="-349250" lvl="1" marL="9144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2pPr>
            <a:lvl3pPr indent="-349250" lvl="2" marL="13716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3pPr>
            <a:lvl4pPr indent="-349250" lvl="3" marL="18288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4pPr>
            <a:lvl5pPr indent="-349250" lvl="4" marL="22860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5pPr>
            <a:lvl6pPr indent="-349250" lvl="5" marL="27432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6pPr>
            <a:lvl7pPr indent="-349250" lvl="6" marL="32004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7pPr>
            <a:lvl8pPr indent="-349250" lvl="7" marL="36576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8pPr>
            <a:lvl9pPr indent="-349250" lvl="8" marL="41148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9531515" y="11658042"/>
            <a:ext cx="617100" cy="9843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50663" y="1112563"/>
            <a:ext cx="9585600" cy="14316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9531515" y="11658042"/>
            <a:ext cx="617100" cy="9843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50663" y="1389000"/>
            <a:ext cx="3159000" cy="1889400"/>
          </a:xfrm>
          <a:prstGeom prst="rect">
            <a:avLst/>
          </a:prstGeom>
        </p:spPr>
        <p:txBody>
          <a:bodyPr anchorCtr="0" anchor="b" bIns="143900" lIns="143900" spcFirstLastPara="1" rIns="143900" wrap="square" tIns="143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50663" y="3474000"/>
            <a:ext cx="3159000" cy="79485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indent="-349250" lvl="0" marL="4572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1pPr>
            <a:lvl2pPr indent="-349250" lvl="1" marL="9144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2pPr>
            <a:lvl3pPr indent="-349250" lvl="2" marL="13716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3pPr>
            <a:lvl4pPr indent="-349250" lvl="3" marL="18288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4pPr>
            <a:lvl5pPr indent="-349250" lvl="4" marL="22860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5pPr>
            <a:lvl6pPr indent="-349250" lvl="5" marL="27432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6pPr>
            <a:lvl7pPr indent="-349250" lvl="6" marL="32004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7pPr>
            <a:lvl8pPr indent="-349250" lvl="7" marL="36576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8pPr>
            <a:lvl9pPr indent="-349250" lvl="8" marL="41148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9531515" y="11658042"/>
            <a:ext cx="617100" cy="9843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551531" y="1125375"/>
            <a:ext cx="7164000" cy="102270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1pPr>
            <a:lvl2pPr lvl="1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2pPr>
            <a:lvl3pPr lvl="2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3pPr>
            <a:lvl4pPr lvl="3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4pPr>
            <a:lvl5pPr lvl="4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5pPr>
            <a:lvl6pPr lvl="5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6pPr>
            <a:lvl7pPr lvl="6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7pPr>
            <a:lvl8pPr lvl="7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8pPr>
            <a:lvl9pPr lvl="8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9531515" y="11658042"/>
            <a:ext cx="617100" cy="9843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143500" y="-312"/>
            <a:ext cx="5143500" cy="128589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43900" lIns="143900" spcFirstLastPara="1" rIns="143900" wrap="square" tIns="143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98688" y="3082938"/>
            <a:ext cx="4551000" cy="3705900"/>
          </a:xfrm>
          <a:prstGeom prst="rect">
            <a:avLst/>
          </a:prstGeom>
        </p:spPr>
        <p:txBody>
          <a:bodyPr anchorCtr="0" anchor="b" bIns="143900" lIns="143900" spcFirstLastPara="1" rIns="143900" wrap="square" tIns="1439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1pPr>
            <a:lvl2pPr lvl="1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2pPr>
            <a:lvl3pPr lvl="2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3pPr>
            <a:lvl4pPr lvl="3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4pPr>
            <a:lvl5pPr lvl="4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5pPr>
            <a:lvl6pPr lvl="5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6pPr>
            <a:lvl7pPr lvl="6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7pPr>
            <a:lvl8pPr lvl="7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8pPr>
            <a:lvl9pPr lvl="8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98688" y="7007688"/>
            <a:ext cx="4551000" cy="30879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5556938" y="1810188"/>
            <a:ext cx="4316700" cy="92376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indent="-406400" lvl="0" marL="457200">
              <a:spcBef>
                <a:spcPts val="0"/>
              </a:spcBef>
              <a:spcAft>
                <a:spcPts val="0"/>
              </a:spcAft>
              <a:buSzPts val="2800"/>
              <a:buChar char="●"/>
              <a:defRPr/>
            </a:lvl1pPr>
            <a:lvl2pPr indent="-368300" lvl="1" marL="91440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2pPr>
            <a:lvl3pPr indent="-368300" lvl="2" marL="137160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3pPr>
            <a:lvl4pPr indent="-368300" lvl="3" marL="18288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4pPr>
            <a:lvl5pPr indent="-368300" lvl="4" marL="228600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5pPr>
            <a:lvl6pPr indent="-368300" lvl="5" marL="274320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6pPr>
            <a:lvl7pPr indent="-368300" lvl="6" marL="32004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7pPr>
            <a:lvl8pPr indent="-368300" lvl="7" marL="365760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8pPr>
            <a:lvl9pPr indent="-368300" lvl="8" marL="411480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9531515" y="11658042"/>
            <a:ext cx="617100" cy="9843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50663" y="10576438"/>
            <a:ext cx="6748500" cy="15126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9531515" y="11658042"/>
            <a:ext cx="617100" cy="9843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50663" y="1112563"/>
            <a:ext cx="9585600" cy="1431600"/>
          </a:xfrm>
          <a:prstGeom prst="rect">
            <a:avLst/>
          </a:prstGeom>
          <a:noFill/>
          <a:ln>
            <a:noFill/>
          </a:ln>
        </p:spPr>
        <p:txBody>
          <a:bodyPr anchorCtr="0" anchor="t" bIns="143900" lIns="143900" spcFirstLastPara="1" rIns="143900" wrap="square" tIns="143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50663" y="2881188"/>
            <a:ext cx="9585600" cy="8541000"/>
          </a:xfrm>
          <a:prstGeom prst="rect">
            <a:avLst/>
          </a:prstGeom>
          <a:noFill/>
          <a:ln>
            <a:noFill/>
          </a:ln>
        </p:spPr>
        <p:txBody>
          <a:bodyPr anchorCtr="0" anchor="t" bIns="143900" lIns="143900" spcFirstLastPara="1" rIns="143900" wrap="square" tIns="143900">
            <a:normAutofit/>
          </a:bodyPr>
          <a:lstStyle>
            <a:lvl1pPr indent="-4064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Char char="●"/>
              <a:defRPr sz="2800">
                <a:solidFill>
                  <a:schemeClr val="dk2"/>
                </a:solidFill>
              </a:defRPr>
            </a:lvl1pPr>
            <a:lvl2pPr indent="-3683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○"/>
              <a:defRPr sz="2200">
                <a:solidFill>
                  <a:schemeClr val="dk2"/>
                </a:solidFill>
              </a:defRPr>
            </a:lvl2pPr>
            <a:lvl3pPr indent="-3683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■"/>
              <a:defRPr sz="2200">
                <a:solidFill>
                  <a:schemeClr val="dk2"/>
                </a:solidFill>
              </a:defRPr>
            </a:lvl3pPr>
            <a:lvl4pPr indent="-3683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  <a:defRPr sz="2200">
                <a:solidFill>
                  <a:schemeClr val="dk2"/>
                </a:solidFill>
              </a:defRPr>
            </a:lvl4pPr>
            <a:lvl5pPr indent="-3683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○"/>
              <a:defRPr sz="2200">
                <a:solidFill>
                  <a:schemeClr val="dk2"/>
                </a:solidFill>
              </a:defRPr>
            </a:lvl5pPr>
            <a:lvl6pPr indent="-3683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■"/>
              <a:defRPr sz="2200">
                <a:solidFill>
                  <a:schemeClr val="dk2"/>
                </a:solidFill>
              </a:defRPr>
            </a:lvl6pPr>
            <a:lvl7pPr indent="-3683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  <a:defRPr sz="2200">
                <a:solidFill>
                  <a:schemeClr val="dk2"/>
                </a:solidFill>
              </a:defRPr>
            </a:lvl7pPr>
            <a:lvl8pPr indent="-3683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○"/>
              <a:defRPr sz="2200">
                <a:solidFill>
                  <a:schemeClr val="dk2"/>
                </a:solidFill>
              </a:defRPr>
            </a:lvl8pPr>
            <a:lvl9pPr indent="-3683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■"/>
              <a:defRPr sz="22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531515" y="11658042"/>
            <a:ext cx="617100" cy="984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 algn="r">
              <a:buNone/>
              <a:defRPr sz="1600">
                <a:solidFill>
                  <a:schemeClr val="dk2"/>
                </a:solidFill>
              </a:defRPr>
            </a:lvl1pPr>
            <a:lvl2pPr lvl="1" algn="r">
              <a:buNone/>
              <a:defRPr sz="1600">
                <a:solidFill>
                  <a:schemeClr val="dk2"/>
                </a:solidFill>
              </a:defRPr>
            </a:lvl2pPr>
            <a:lvl3pPr lvl="2" algn="r">
              <a:buNone/>
              <a:defRPr sz="1600">
                <a:solidFill>
                  <a:schemeClr val="dk2"/>
                </a:solidFill>
              </a:defRPr>
            </a:lvl3pPr>
            <a:lvl4pPr lvl="3" algn="r">
              <a:buNone/>
              <a:defRPr sz="1600">
                <a:solidFill>
                  <a:schemeClr val="dk2"/>
                </a:solidFill>
              </a:defRPr>
            </a:lvl4pPr>
            <a:lvl5pPr lvl="4" algn="r">
              <a:buNone/>
              <a:defRPr sz="1600">
                <a:solidFill>
                  <a:schemeClr val="dk2"/>
                </a:solidFill>
              </a:defRPr>
            </a:lvl5pPr>
            <a:lvl6pPr lvl="5" algn="r">
              <a:buNone/>
              <a:defRPr sz="1600">
                <a:solidFill>
                  <a:schemeClr val="dk2"/>
                </a:solidFill>
              </a:defRPr>
            </a:lvl6pPr>
            <a:lvl7pPr lvl="6" algn="r">
              <a:buNone/>
              <a:defRPr sz="1600">
                <a:solidFill>
                  <a:schemeClr val="dk2"/>
                </a:solidFill>
              </a:defRPr>
            </a:lvl7pPr>
            <a:lvl8pPr lvl="7" algn="r">
              <a:buNone/>
              <a:defRPr sz="1600">
                <a:solidFill>
                  <a:schemeClr val="dk2"/>
                </a:solidFill>
              </a:defRPr>
            </a:lvl8pPr>
            <a:lvl9pPr lvl="8" algn="r">
              <a:buNone/>
              <a:defRPr sz="16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1411600" y="3653425"/>
            <a:ext cx="6876900" cy="203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 sz="6000">
                <a:solidFill>
                  <a:srgbClr val="5C204A"/>
                </a:solidFill>
                <a:latin typeface="Lexend ExtraBold"/>
                <a:ea typeface="Lexend ExtraBold"/>
                <a:cs typeface="Lexend ExtraBold"/>
                <a:sym typeface="Lexend ExtraBold"/>
              </a:rPr>
              <a:t>Título da atividade</a:t>
            </a:r>
            <a:endParaRPr sz="6000">
              <a:solidFill>
                <a:srgbClr val="5C204A"/>
              </a:solidFill>
              <a:latin typeface="Lexend ExtraBold"/>
              <a:ea typeface="Lexend ExtraBold"/>
              <a:cs typeface="Lexend ExtraBold"/>
              <a:sym typeface="Lexend ExtraBold"/>
            </a:endParaRPr>
          </a:p>
        </p:txBody>
      </p:sp>
      <p:sp>
        <p:nvSpPr>
          <p:cNvPr id="55" name="Google Shape;55;p13"/>
          <p:cNvSpPr txBox="1"/>
          <p:nvPr/>
        </p:nvSpPr>
        <p:spPr>
          <a:xfrm>
            <a:off x="1411600" y="5898750"/>
            <a:ext cx="6876900" cy="141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 sz="4000">
                <a:solidFill>
                  <a:srgbClr val="5C204A"/>
                </a:solidFill>
                <a:latin typeface="Lexend Medium"/>
                <a:ea typeface="Lexend Medium"/>
                <a:cs typeface="Lexend Medium"/>
                <a:sym typeface="Lexend Medium"/>
              </a:rPr>
              <a:t>Orador</a:t>
            </a:r>
            <a:endParaRPr sz="4000">
              <a:solidFill>
                <a:srgbClr val="5C204A"/>
              </a:solidFill>
              <a:latin typeface="Lexend Medium"/>
              <a:ea typeface="Lexend Medium"/>
              <a:cs typeface="Lexend Medium"/>
              <a:sym typeface="Lexend Medium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 sz="4000">
                <a:solidFill>
                  <a:srgbClr val="5C204A"/>
                </a:solidFill>
                <a:latin typeface="Lexend Medium"/>
                <a:ea typeface="Lexend Medium"/>
                <a:cs typeface="Lexend Medium"/>
                <a:sym typeface="Lexend Medium"/>
              </a:rPr>
              <a:t>Adscrição</a:t>
            </a:r>
            <a:endParaRPr sz="4000">
              <a:solidFill>
                <a:srgbClr val="5C204A"/>
              </a:solidFill>
              <a:latin typeface="Lexend Medium"/>
              <a:ea typeface="Lexend Medium"/>
              <a:cs typeface="Lexend Medium"/>
              <a:sym typeface="Lexend Medium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184400" y="8062650"/>
            <a:ext cx="6876900" cy="141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 sz="4000">
                <a:solidFill>
                  <a:srgbClr val="5C204A"/>
                </a:solidFill>
                <a:latin typeface="Lexend Medium"/>
                <a:ea typeface="Lexend Medium"/>
                <a:cs typeface="Lexend Medium"/>
                <a:sym typeface="Lexend Medium"/>
              </a:rPr>
              <a:t>Data</a:t>
            </a:r>
            <a:endParaRPr sz="4000">
              <a:solidFill>
                <a:srgbClr val="5C204A"/>
              </a:solidFill>
              <a:latin typeface="Lexend Medium"/>
              <a:ea typeface="Lexend Medium"/>
              <a:cs typeface="Lexend Medium"/>
              <a:sym typeface="Lexend Medium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 sz="4000">
                <a:solidFill>
                  <a:srgbClr val="5C204A"/>
                </a:solidFill>
                <a:latin typeface="Lexend Medium"/>
                <a:ea typeface="Lexend Medium"/>
                <a:cs typeface="Lexend Medium"/>
                <a:sym typeface="Lexend Medium"/>
              </a:rPr>
              <a:t>Hora</a:t>
            </a:r>
            <a:endParaRPr sz="4000">
              <a:solidFill>
                <a:srgbClr val="5C204A"/>
              </a:solidFill>
              <a:latin typeface="Lexend Medium"/>
              <a:ea typeface="Lexend Medium"/>
              <a:cs typeface="Lexend Medium"/>
              <a:sym typeface="Lexend Medium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211950" y="2349125"/>
            <a:ext cx="68769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 sz="4000">
                <a:solidFill>
                  <a:srgbClr val="595959"/>
                </a:solidFill>
                <a:latin typeface="Lexend Medium"/>
                <a:ea typeface="Lexend Medium"/>
                <a:cs typeface="Lexend Medium"/>
                <a:sym typeface="Lexend Medium"/>
              </a:rPr>
              <a:t>Seu logotipo</a:t>
            </a:r>
            <a:endParaRPr sz="4000">
              <a:solidFill>
                <a:srgbClr val="595959"/>
              </a:solidFill>
              <a:latin typeface="Lexend Medium"/>
              <a:ea typeface="Lexend Medium"/>
              <a:cs typeface="Lexend Medium"/>
              <a:sym typeface="Lexend Medium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/>
          <p:nvPr>
            <p:ph idx="1" type="body"/>
          </p:nvPr>
        </p:nvSpPr>
        <p:spPr>
          <a:xfrm>
            <a:off x="350663" y="3734466"/>
            <a:ext cx="9585600" cy="8319300"/>
          </a:xfrm>
          <a:prstGeom prst="rect">
            <a:avLst/>
          </a:prstGeom>
          <a:noFill/>
          <a:ln>
            <a:noFill/>
          </a:ln>
        </p:spPr>
        <p:txBody>
          <a:bodyPr anchorCtr="0" anchor="t" bIns="143900" lIns="143900" spcFirstLastPara="1" rIns="143900" wrap="square" tIns="143900">
            <a:normAutofit/>
          </a:bodyPr>
          <a:lstStyle/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/>
              <a:t>1- Copie este ficheiro para a sua conta de Google Drive, ou descarregue-o para o seu computador.</a:t>
            </a:r>
            <a:endParaRPr/>
          </a:p>
          <a:p>
            <a:pPr indent="0" lvl="0" marL="457200" rtl="0" algn="l">
              <a:lnSpc>
                <a:spcPct val="115000"/>
              </a:lnSpc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/>
              <a:t>2.	Edite os detalhes da atividade que você realizará e coloque o logotipo de sua instituição.</a:t>
            </a:r>
            <a:endParaRPr/>
          </a:p>
          <a:p>
            <a:pPr indent="0" lvl="0" marL="457200" rtl="0" algn="l">
              <a:lnSpc>
                <a:spcPct val="115000"/>
              </a:lnSpc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/>
              <a:t>3.	Descarregue o primeiro diapositivo em formato jpg ou png (Da aplicação PowerPoint o comando é "Ficheiro -&gt; exportar -&gt; Escolher formato de ficheiro"). </a:t>
            </a:r>
            <a:endParaRPr/>
          </a:p>
          <a:p>
            <a:pPr indent="0" lvl="0" marL="457200" rtl="0" algn="l">
              <a:lnSpc>
                <a:spcPct val="115000"/>
              </a:lnSpc>
              <a:spcBef>
                <a:spcPts val="1900"/>
              </a:spcBef>
              <a:spcAft>
                <a:spcPts val="1900"/>
              </a:spcAft>
              <a:buSzPts val="2800"/>
              <a:buNone/>
            </a:pPr>
            <a:r>
              <a:rPr lang="es"/>
              <a:t>4.	Pronto! Carregue a sua imagem para as suas redes sociais. Não se esqueça de usar os hashtags #ScienceCultureDay #EuVivoACiência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