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2858750" cx="10287000"/>
  <p:notesSz cx="6858000" cy="9144000"/>
  <p:embeddedFontLst>
    <p:embeddedFont>
      <p:font typeface="Lexend ExtraBold"/>
      <p:bold r:id="rId8"/>
    </p:embeddedFont>
    <p:embeddedFont>
      <p:font typeface="Lexend Medium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05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050" orient="horz"/>
        <p:guide pos="32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LexendMedium-bold.fntdata"/><Relationship Id="rId9" Type="http://schemas.openxmlformats.org/officeDocument/2006/relationships/font" Target="fonts/LexendMedium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LexendExtraBo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7b64a4f63e_0_55:notes"/>
          <p:cNvSpPr/>
          <p:nvPr>
            <p:ph idx="2" type="sldImg"/>
          </p:nvPr>
        </p:nvSpPr>
        <p:spPr>
          <a:xfrm>
            <a:off x="2057716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g27b64a4f63e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50672" y="1861438"/>
            <a:ext cx="9585600" cy="51315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50663" y="7085313"/>
            <a:ext cx="9585600" cy="1981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50663" y="2765313"/>
            <a:ext cx="9585600" cy="49086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50663" y="7880563"/>
            <a:ext cx="9585600" cy="3252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50663" y="5377125"/>
            <a:ext cx="9585600" cy="210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50663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436450" y="2881188"/>
            <a:ext cx="4499700" cy="8541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50663" y="1389000"/>
            <a:ext cx="3159000" cy="188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50663" y="3474000"/>
            <a:ext cx="3159000" cy="79485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51531" y="1125375"/>
            <a:ext cx="7164000" cy="102270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312"/>
            <a:ext cx="5143500" cy="12858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8688" y="3082938"/>
            <a:ext cx="4551000" cy="37059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8688" y="7007688"/>
            <a:ext cx="4551000" cy="30879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556938" y="1810188"/>
            <a:ext cx="4316700" cy="9237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50663" y="10576438"/>
            <a:ext cx="6748500" cy="1512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50663" y="1112563"/>
            <a:ext cx="95856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50663" y="2881188"/>
            <a:ext cx="9585600" cy="85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531515" y="11658042"/>
            <a:ext cx="617100" cy="98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048850" y="3769988"/>
            <a:ext cx="61893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Título de la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5C204A"/>
                </a:solidFill>
                <a:latin typeface="Lexend ExtraBold"/>
                <a:ea typeface="Lexend ExtraBold"/>
                <a:cs typeface="Lexend ExtraBold"/>
                <a:sym typeface="Lexend ExtraBold"/>
              </a:rPr>
              <a:t>actividad</a:t>
            </a:r>
            <a:endParaRPr sz="6000">
              <a:solidFill>
                <a:srgbClr val="5C204A"/>
              </a:solidFill>
              <a:latin typeface="Lexend ExtraBold"/>
              <a:ea typeface="Lexend ExtraBold"/>
              <a:cs typeface="Lexend ExtraBold"/>
              <a:sym typeface="Lexend ExtraBold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547325" y="6302128"/>
            <a:ext cx="61893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Ponente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Adscripción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00150" y="8218341"/>
            <a:ext cx="61893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Fecha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rgbClr val="5C204A"/>
                </a:solidFill>
                <a:latin typeface="Lexend Medium"/>
                <a:ea typeface="Lexend Medium"/>
                <a:cs typeface="Lexend Medium"/>
                <a:sym typeface="Lexend Medium"/>
              </a:rPr>
              <a:t>Hora</a:t>
            </a:r>
            <a:endParaRPr sz="4000">
              <a:solidFill>
                <a:srgbClr val="5C204A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20975" y="2469384"/>
            <a:ext cx="61893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>
                <a:solidFill>
                  <a:schemeClr val="dk2"/>
                </a:solidFill>
                <a:latin typeface="Lexend Medium"/>
                <a:ea typeface="Lexend Medium"/>
                <a:cs typeface="Lexend Medium"/>
                <a:sym typeface="Lexend Medium"/>
              </a:rPr>
              <a:t>Tu logo</a:t>
            </a:r>
            <a:endParaRPr sz="4000">
              <a:solidFill>
                <a:schemeClr val="dk2"/>
              </a:solidFill>
              <a:latin typeface="Lexend Medium"/>
              <a:ea typeface="Lexend Medium"/>
              <a:cs typeface="Lexend Medium"/>
              <a:sym typeface="Lexend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50730" y="3467981"/>
            <a:ext cx="9585600" cy="59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/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Haz una copia de este archivo en tu cuenta de Google drive o descárgalo en tu computadora.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Edita los datos de la actividad que realizarás y coloca el logo de tu institución.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Descarga la primera diapositiva en formato jpg o png. (Desde la aplicación de Power Point el comando es “Archivo -&gt; exportar -&gt; Elegir formato de archivo”) </a:t>
            </a:r>
            <a:endParaRPr/>
          </a:p>
          <a:p>
            <a:pPr indent="-4064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/>
              <a:t>¡Listo! Ahora sube tu banner en tus redes sociales, no olvides usar los hashtags </a:t>
            </a:r>
            <a:r>
              <a:rPr b="1" lang="es"/>
              <a:t>#DíaCulturaCientífica #ScienceCultureDay #YoVivoLaCiencia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