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2858750" cx="10287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05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05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6d8d383c_0_4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7b6d8d383c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861438"/>
            <a:ext cx="9585600" cy="51315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7085313"/>
            <a:ext cx="9585600" cy="1981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765313"/>
            <a:ext cx="9585600" cy="49086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7880563"/>
            <a:ext cx="9585600" cy="3252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5377125"/>
            <a:ext cx="9585600" cy="210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389000"/>
            <a:ext cx="3159000" cy="188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3474000"/>
            <a:ext cx="3159000" cy="7948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125375"/>
            <a:ext cx="7164000" cy="102270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2"/>
            <a:ext cx="5143500" cy="12858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3082938"/>
            <a:ext cx="4551000" cy="37059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7007688"/>
            <a:ext cx="4551000" cy="30879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810188"/>
            <a:ext cx="4316700" cy="9237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0576438"/>
            <a:ext cx="6748500" cy="1512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571625" y="3881700"/>
            <a:ext cx="6876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Title of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activity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251500" y="6112200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Speaker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Ascription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40100" y="8116000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Date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Time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865100" y="2429175"/>
            <a:ext cx="6876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95959"/>
                </a:solidFill>
                <a:latin typeface="Lexend Medium"/>
                <a:ea typeface="Lexend Medium"/>
                <a:cs typeface="Lexend Medium"/>
                <a:sym typeface="Lexend Medium"/>
              </a:rPr>
              <a:t>Your logo</a:t>
            </a:r>
            <a:endParaRPr sz="4000">
              <a:solidFill>
                <a:srgbClr val="595959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50663" y="3734466"/>
            <a:ext cx="9585600" cy="83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1- Copy this file to your Google drive account, or download it to your computer.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2.	Edit the information of your activity and place the logo of your institution.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3.	Download the first slide in jpg or png format (From the PowerPoint application the command is "File -&gt; export -&gt; Choose file format").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4.	Ready! Upload your banner to your social networks. Don't forget to use the hashtags #ScienceCultureDay #ILiveScience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