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64a4f6fb_0_5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64a4f6f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4560500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Título da atividade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68058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Orador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Adscrição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87029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Data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Hora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0" y="266927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2"/>
                </a:solidFill>
                <a:latin typeface="Lexend Medium"/>
                <a:ea typeface="Lexend Medium"/>
                <a:cs typeface="Lexend Medium"/>
                <a:sym typeface="Lexend Medium"/>
              </a:rPr>
              <a:t>Seu logotipo</a:t>
            </a:r>
            <a:endParaRPr sz="4000">
              <a:solidFill>
                <a:schemeClr val="dk2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 este ficheiro para a sua conta de Google Drive, ou descarregue-o para o seu computador.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</a:t>
            </a:r>
            <a:r>
              <a:rPr lang="es"/>
              <a:t>Edite os detalhes da atividade que você realizará e coloque o logotipo de sua instituição.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Descarregue o primeiro diapositivo em formato jpg ou png (Da aplicação PowerPoint o comando é "Ficheiro -&gt; exportar -&gt; Escolher formato de ficheiro").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4.	Pronto! Carregue a sua </a:t>
            </a:r>
            <a:r>
              <a:rPr lang="es"/>
              <a:t>imagem</a:t>
            </a:r>
            <a:r>
              <a:rPr lang="es"/>
              <a:t> para as suas redes sociais. Não se esqueça de usar os hashtags #ScienceCultureDay #EuVivoACiência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