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</p:sldIdLst>
  <p:sldSz cy="11430000" cx="11430000"/>
  <p:notesSz cx="6858000" cy="9144000"/>
  <p:embeddedFontLst>
    <p:embeddedFont>
      <p:font typeface="Lexend ExtraBold"/>
      <p:bold r:id="rId8"/>
    </p:embeddedFont>
    <p:embeddedFont>
      <p:font typeface="Lexend Medium"/>
      <p:regular r:id="rId9"/>
      <p:bold r:id="rId10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3600">
          <p15:clr>
            <a:srgbClr val="747775"/>
          </p15:clr>
        </p15:guide>
        <p15:guide id="2" pos="360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3600" orient="horz"/>
        <p:guide pos="360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0" Type="http://schemas.openxmlformats.org/officeDocument/2006/relationships/font" Target="fonts/LexendMedium-bold.fntdata"/><Relationship Id="rId9" Type="http://schemas.openxmlformats.org/officeDocument/2006/relationships/font" Target="fonts/LexendMedium-regular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font" Target="fonts/LexendExtraBold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714816" y="685800"/>
            <a:ext cx="3429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1714816" y="685800"/>
            <a:ext cx="3429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g27b6e1409b7_0_0:notes"/>
          <p:cNvSpPr/>
          <p:nvPr>
            <p:ph idx="2" type="sldImg"/>
          </p:nvPr>
        </p:nvSpPr>
        <p:spPr>
          <a:xfrm>
            <a:off x="1714816" y="685800"/>
            <a:ext cx="3429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0" name="Google Shape;60;g27b6e1409b7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89635" y="1654611"/>
            <a:ext cx="10650600" cy="4561200"/>
          </a:xfrm>
          <a:prstGeom prst="rect">
            <a:avLst/>
          </a:prstGeom>
        </p:spPr>
        <p:txBody>
          <a:bodyPr anchorCtr="0" anchor="b" bIns="143900" lIns="143900" spcFirstLastPara="1" rIns="143900" wrap="square" tIns="1439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8200"/>
              <a:buNone/>
              <a:defRPr sz="8200"/>
            </a:lvl1pPr>
            <a:lvl2pPr lvl="1" algn="ctr">
              <a:spcBef>
                <a:spcPts val="0"/>
              </a:spcBef>
              <a:spcAft>
                <a:spcPts val="0"/>
              </a:spcAft>
              <a:buSzPts val="8200"/>
              <a:buNone/>
              <a:defRPr sz="8200"/>
            </a:lvl2pPr>
            <a:lvl3pPr lvl="2" algn="ctr">
              <a:spcBef>
                <a:spcPts val="0"/>
              </a:spcBef>
              <a:spcAft>
                <a:spcPts val="0"/>
              </a:spcAft>
              <a:buSzPts val="8200"/>
              <a:buNone/>
              <a:defRPr sz="8200"/>
            </a:lvl3pPr>
            <a:lvl4pPr lvl="3" algn="ctr">
              <a:spcBef>
                <a:spcPts val="0"/>
              </a:spcBef>
              <a:spcAft>
                <a:spcPts val="0"/>
              </a:spcAft>
              <a:buSzPts val="8200"/>
              <a:buNone/>
              <a:defRPr sz="8200"/>
            </a:lvl4pPr>
            <a:lvl5pPr lvl="4" algn="ctr">
              <a:spcBef>
                <a:spcPts val="0"/>
              </a:spcBef>
              <a:spcAft>
                <a:spcPts val="0"/>
              </a:spcAft>
              <a:buSzPts val="8200"/>
              <a:buNone/>
              <a:defRPr sz="8200"/>
            </a:lvl5pPr>
            <a:lvl6pPr lvl="5" algn="ctr">
              <a:spcBef>
                <a:spcPts val="0"/>
              </a:spcBef>
              <a:spcAft>
                <a:spcPts val="0"/>
              </a:spcAft>
              <a:buSzPts val="8200"/>
              <a:buNone/>
              <a:defRPr sz="8200"/>
            </a:lvl6pPr>
            <a:lvl7pPr lvl="6" algn="ctr">
              <a:spcBef>
                <a:spcPts val="0"/>
              </a:spcBef>
              <a:spcAft>
                <a:spcPts val="0"/>
              </a:spcAft>
              <a:buSzPts val="8200"/>
              <a:buNone/>
              <a:defRPr sz="8200"/>
            </a:lvl7pPr>
            <a:lvl8pPr lvl="7" algn="ctr">
              <a:spcBef>
                <a:spcPts val="0"/>
              </a:spcBef>
              <a:spcAft>
                <a:spcPts val="0"/>
              </a:spcAft>
              <a:buSzPts val="8200"/>
              <a:buNone/>
              <a:defRPr sz="8200"/>
            </a:lvl8pPr>
            <a:lvl9pPr lvl="8" algn="ctr">
              <a:spcBef>
                <a:spcPts val="0"/>
              </a:spcBef>
              <a:spcAft>
                <a:spcPts val="0"/>
              </a:spcAft>
              <a:buSzPts val="8200"/>
              <a:buNone/>
              <a:defRPr sz="8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89625" y="6298056"/>
            <a:ext cx="10650600" cy="1761300"/>
          </a:xfrm>
          <a:prstGeom prst="rect">
            <a:avLst/>
          </a:prstGeom>
        </p:spPr>
        <p:txBody>
          <a:bodyPr anchorCtr="0" anchor="t" bIns="143900" lIns="143900" spcFirstLastPara="1" rIns="143900" wrap="square" tIns="1439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10590572" y="10362704"/>
            <a:ext cx="685800" cy="874800"/>
          </a:xfrm>
          <a:prstGeom prst="rect">
            <a:avLst/>
          </a:prstGeom>
        </p:spPr>
        <p:txBody>
          <a:bodyPr anchorCtr="0" anchor="ctr" bIns="143900" lIns="143900" spcFirstLastPara="1" rIns="143900" wrap="square" tIns="1439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89625" y="2458056"/>
            <a:ext cx="10650600" cy="4363200"/>
          </a:xfrm>
          <a:prstGeom prst="rect">
            <a:avLst/>
          </a:prstGeom>
        </p:spPr>
        <p:txBody>
          <a:bodyPr anchorCtr="0" anchor="b" bIns="143900" lIns="143900" spcFirstLastPara="1" rIns="143900" wrap="square" tIns="1439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8900"/>
              <a:buNone/>
              <a:defRPr sz="18900"/>
            </a:lvl1pPr>
            <a:lvl2pPr lvl="1" algn="ctr">
              <a:spcBef>
                <a:spcPts val="0"/>
              </a:spcBef>
              <a:spcAft>
                <a:spcPts val="0"/>
              </a:spcAft>
              <a:buSzPts val="18900"/>
              <a:buNone/>
              <a:defRPr sz="18900"/>
            </a:lvl2pPr>
            <a:lvl3pPr lvl="2" algn="ctr">
              <a:spcBef>
                <a:spcPts val="0"/>
              </a:spcBef>
              <a:spcAft>
                <a:spcPts val="0"/>
              </a:spcAft>
              <a:buSzPts val="18900"/>
              <a:buNone/>
              <a:defRPr sz="18900"/>
            </a:lvl3pPr>
            <a:lvl4pPr lvl="3" algn="ctr">
              <a:spcBef>
                <a:spcPts val="0"/>
              </a:spcBef>
              <a:spcAft>
                <a:spcPts val="0"/>
              </a:spcAft>
              <a:buSzPts val="18900"/>
              <a:buNone/>
              <a:defRPr sz="18900"/>
            </a:lvl4pPr>
            <a:lvl5pPr lvl="4" algn="ctr">
              <a:spcBef>
                <a:spcPts val="0"/>
              </a:spcBef>
              <a:spcAft>
                <a:spcPts val="0"/>
              </a:spcAft>
              <a:buSzPts val="18900"/>
              <a:buNone/>
              <a:defRPr sz="18900"/>
            </a:lvl5pPr>
            <a:lvl6pPr lvl="5" algn="ctr">
              <a:spcBef>
                <a:spcPts val="0"/>
              </a:spcBef>
              <a:spcAft>
                <a:spcPts val="0"/>
              </a:spcAft>
              <a:buSzPts val="18900"/>
              <a:buNone/>
              <a:defRPr sz="18900"/>
            </a:lvl6pPr>
            <a:lvl7pPr lvl="6" algn="ctr">
              <a:spcBef>
                <a:spcPts val="0"/>
              </a:spcBef>
              <a:spcAft>
                <a:spcPts val="0"/>
              </a:spcAft>
              <a:buSzPts val="18900"/>
              <a:buNone/>
              <a:defRPr sz="18900"/>
            </a:lvl7pPr>
            <a:lvl8pPr lvl="7" algn="ctr">
              <a:spcBef>
                <a:spcPts val="0"/>
              </a:spcBef>
              <a:spcAft>
                <a:spcPts val="0"/>
              </a:spcAft>
              <a:buSzPts val="18900"/>
              <a:buNone/>
              <a:defRPr sz="18900"/>
            </a:lvl8pPr>
            <a:lvl9pPr lvl="8" algn="ctr">
              <a:spcBef>
                <a:spcPts val="0"/>
              </a:spcBef>
              <a:spcAft>
                <a:spcPts val="0"/>
              </a:spcAft>
              <a:buSzPts val="18900"/>
              <a:buNone/>
              <a:defRPr sz="189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89625" y="7004944"/>
            <a:ext cx="10650600" cy="2890800"/>
          </a:xfrm>
          <a:prstGeom prst="rect">
            <a:avLst/>
          </a:prstGeom>
        </p:spPr>
        <p:txBody>
          <a:bodyPr anchorCtr="0" anchor="t" bIns="143900" lIns="143900" spcFirstLastPara="1" rIns="143900" wrap="square" tIns="143900">
            <a:normAutofit/>
          </a:bodyPr>
          <a:lstStyle>
            <a:lvl1pPr indent="-406400" lvl="0" marL="457200" algn="ctr">
              <a:spcBef>
                <a:spcPts val="0"/>
              </a:spcBef>
              <a:spcAft>
                <a:spcPts val="0"/>
              </a:spcAft>
              <a:buSzPts val="2800"/>
              <a:buChar char="●"/>
              <a:defRPr/>
            </a:lvl1pPr>
            <a:lvl2pPr indent="-368300" lvl="1" marL="914400" algn="ctr">
              <a:spcBef>
                <a:spcPts val="0"/>
              </a:spcBef>
              <a:spcAft>
                <a:spcPts val="0"/>
              </a:spcAft>
              <a:buSzPts val="2200"/>
              <a:buChar char="○"/>
              <a:defRPr/>
            </a:lvl2pPr>
            <a:lvl3pPr indent="-368300" lvl="2" marL="1371600" algn="ctr">
              <a:spcBef>
                <a:spcPts val="0"/>
              </a:spcBef>
              <a:spcAft>
                <a:spcPts val="0"/>
              </a:spcAft>
              <a:buSzPts val="2200"/>
              <a:buChar char="■"/>
              <a:defRPr/>
            </a:lvl3pPr>
            <a:lvl4pPr indent="-368300" lvl="3" marL="1828800" algn="ctr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4pPr>
            <a:lvl5pPr indent="-368300" lvl="4" marL="2286000" algn="ctr">
              <a:spcBef>
                <a:spcPts val="0"/>
              </a:spcBef>
              <a:spcAft>
                <a:spcPts val="0"/>
              </a:spcAft>
              <a:buSzPts val="2200"/>
              <a:buChar char="○"/>
              <a:defRPr/>
            </a:lvl5pPr>
            <a:lvl6pPr indent="-368300" lvl="5" marL="2743200" algn="ctr">
              <a:spcBef>
                <a:spcPts val="0"/>
              </a:spcBef>
              <a:spcAft>
                <a:spcPts val="0"/>
              </a:spcAft>
              <a:buSzPts val="2200"/>
              <a:buChar char="■"/>
              <a:defRPr/>
            </a:lvl6pPr>
            <a:lvl7pPr indent="-368300" lvl="6" marL="3200400" algn="ctr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7pPr>
            <a:lvl8pPr indent="-368300" lvl="7" marL="3657600" algn="ctr">
              <a:spcBef>
                <a:spcPts val="0"/>
              </a:spcBef>
              <a:spcAft>
                <a:spcPts val="0"/>
              </a:spcAft>
              <a:buSzPts val="2200"/>
              <a:buChar char="○"/>
              <a:defRPr/>
            </a:lvl8pPr>
            <a:lvl9pPr indent="-368300" lvl="8" marL="4114800" algn="ctr">
              <a:spcBef>
                <a:spcPts val="0"/>
              </a:spcBef>
              <a:spcAft>
                <a:spcPts val="0"/>
              </a:spcAft>
              <a:buSzPts val="22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10590572" y="10362704"/>
            <a:ext cx="685800" cy="874800"/>
          </a:xfrm>
          <a:prstGeom prst="rect">
            <a:avLst/>
          </a:prstGeom>
        </p:spPr>
        <p:txBody>
          <a:bodyPr anchorCtr="0" anchor="ctr" bIns="143900" lIns="143900" spcFirstLastPara="1" rIns="143900" wrap="square" tIns="1439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10590572" y="10362704"/>
            <a:ext cx="685800" cy="874800"/>
          </a:xfrm>
          <a:prstGeom prst="rect">
            <a:avLst/>
          </a:prstGeom>
        </p:spPr>
        <p:txBody>
          <a:bodyPr anchorCtr="0" anchor="ctr" bIns="143900" lIns="143900" spcFirstLastPara="1" rIns="143900" wrap="square" tIns="1439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89625" y="4779667"/>
            <a:ext cx="10650600" cy="1870800"/>
          </a:xfrm>
          <a:prstGeom prst="rect">
            <a:avLst/>
          </a:prstGeom>
        </p:spPr>
        <p:txBody>
          <a:bodyPr anchorCtr="0" anchor="ctr" bIns="143900" lIns="143900" spcFirstLastPara="1" rIns="143900" wrap="square" tIns="1439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700"/>
              <a:buNone/>
              <a:defRPr sz="5700"/>
            </a:lvl1pPr>
            <a:lvl2pPr lvl="1" algn="ctr">
              <a:spcBef>
                <a:spcPts val="0"/>
              </a:spcBef>
              <a:spcAft>
                <a:spcPts val="0"/>
              </a:spcAft>
              <a:buSzPts val="5700"/>
              <a:buNone/>
              <a:defRPr sz="5700"/>
            </a:lvl2pPr>
            <a:lvl3pPr lvl="2" algn="ctr">
              <a:spcBef>
                <a:spcPts val="0"/>
              </a:spcBef>
              <a:spcAft>
                <a:spcPts val="0"/>
              </a:spcAft>
              <a:buSzPts val="5700"/>
              <a:buNone/>
              <a:defRPr sz="5700"/>
            </a:lvl3pPr>
            <a:lvl4pPr lvl="3" algn="ctr">
              <a:spcBef>
                <a:spcPts val="0"/>
              </a:spcBef>
              <a:spcAft>
                <a:spcPts val="0"/>
              </a:spcAft>
              <a:buSzPts val="5700"/>
              <a:buNone/>
              <a:defRPr sz="5700"/>
            </a:lvl4pPr>
            <a:lvl5pPr lvl="4" algn="ctr">
              <a:spcBef>
                <a:spcPts val="0"/>
              </a:spcBef>
              <a:spcAft>
                <a:spcPts val="0"/>
              </a:spcAft>
              <a:buSzPts val="5700"/>
              <a:buNone/>
              <a:defRPr sz="5700"/>
            </a:lvl5pPr>
            <a:lvl6pPr lvl="5" algn="ctr">
              <a:spcBef>
                <a:spcPts val="0"/>
              </a:spcBef>
              <a:spcAft>
                <a:spcPts val="0"/>
              </a:spcAft>
              <a:buSzPts val="5700"/>
              <a:buNone/>
              <a:defRPr sz="5700"/>
            </a:lvl6pPr>
            <a:lvl7pPr lvl="6" algn="ctr">
              <a:spcBef>
                <a:spcPts val="0"/>
              </a:spcBef>
              <a:spcAft>
                <a:spcPts val="0"/>
              </a:spcAft>
              <a:buSzPts val="5700"/>
              <a:buNone/>
              <a:defRPr sz="5700"/>
            </a:lvl7pPr>
            <a:lvl8pPr lvl="7" algn="ctr">
              <a:spcBef>
                <a:spcPts val="0"/>
              </a:spcBef>
              <a:spcAft>
                <a:spcPts val="0"/>
              </a:spcAft>
              <a:buSzPts val="5700"/>
              <a:buNone/>
              <a:defRPr sz="5700"/>
            </a:lvl8pPr>
            <a:lvl9pPr lvl="8" algn="ctr">
              <a:spcBef>
                <a:spcPts val="0"/>
              </a:spcBef>
              <a:spcAft>
                <a:spcPts val="0"/>
              </a:spcAft>
              <a:buSzPts val="5700"/>
              <a:buNone/>
              <a:defRPr sz="57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10590572" y="10362704"/>
            <a:ext cx="685800" cy="874800"/>
          </a:xfrm>
          <a:prstGeom prst="rect">
            <a:avLst/>
          </a:prstGeom>
        </p:spPr>
        <p:txBody>
          <a:bodyPr anchorCtr="0" anchor="ctr" bIns="143900" lIns="143900" spcFirstLastPara="1" rIns="143900" wrap="square" tIns="1439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89625" y="988944"/>
            <a:ext cx="10650600" cy="1272600"/>
          </a:xfrm>
          <a:prstGeom prst="rect">
            <a:avLst/>
          </a:prstGeom>
        </p:spPr>
        <p:txBody>
          <a:bodyPr anchorCtr="0" anchor="t" bIns="143900" lIns="143900" spcFirstLastPara="1" rIns="143900" wrap="square" tIns="1439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89625" y="2561056"/>
            <a:ext cx="10650600" cy="7592100"/>
          </a:xfrm>
          <a:prstGeom prst="rect">
            <a:avLst/>
          </a:prstGeom>
        </p:spPr>
        <p:txBody>
          <a:bodyPr anchorCtr="0" anchor="t" bIns="143900" lIns="143900" spcFirstLastPara="1" rIns="143900" wrap="square" tIns="143900">
            <a:normAutofit/>
          </a:bodyPr>
          <a:lstStyle>
            <a:lvl1pPr indent="-406400" lvl="0" marL="457200">
              <a:spcBef>
                <a:spcPts val="0"/>
              </a:spcBef>
              <a:spcAft>
                <a:spcPts val="0"/>
              </a:spcAft>
              <a:buSzPts val="2800"/>
              <a:buChar char="●"/>
              <a:defRPr/>
            </a:lvl1pPr>
            <a:lvl2pPr indent="-368300" lvl="1" marL="914400">
              <a:spcBef>
                <a:spcPts val="0"/>
              </a:spcBef>
              <a:spcAft>
                <a:spcPts val="0"/>
              </a:spcAft>
              <a:buSzPts val="2200"/>
              <a:buChar char="○"/>
              <a:defRPr/>
            </a:lvl2pPr>
            <a:lvl3pPr indent="-368300" lvl="2" marL="1371600">
              <a:spcBef>
                <a:spcPts val="0"/>
              </a:spcBef>
              <a:spcAft>
                <a:spcPts val="0"/>
              </a:spcAft>
              <a:buSzPts val="2200"/>
              <a:buChar char="■"/>
              <a:defRPr/>
            </a:lvl3pPr>
            <a:lvl4pPr indent="-368300" lvl="3" marL="1828800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4pPr>
            <a:lvl5pPr indent="-368300" lvl="4" marL="2286000">
              <a:spcBef>
                <a:spcPts val="0"/>
              </a:spcBef>
              <a:spcAft>
                <a:spcPts val="0"/>
              </a:spcAft>
              <a:buSzPts val="2200"/>
              <a:buChar char="○"/>
              <a:defRPr/>
            </a:lvl5pPr>
            <a:lvl6pPr indent="-368300" lvl="5" marL="2743200">
              <a:spcBef>
                <a:spcPts val="0"/>
              </a:spcBef>
              <a:spcAft>
                <a:spcPts val="0"/>
              </a:spcAft>
              <a:buSzPts val="2200"/>
              <a:buChar char="■"/>
              <a:defRPr/>
            </a:lvl6pPr>
            <a:lvl7pPr indent="-368300" lvl="6" marL="3200400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7pPr>
            <a:lvl8pPr indent="-368300" lvl="7" marL="3657600">
              <a:spcBef>
                <a:spcPts val="0"/>
              </a:spcBef>
              <a:spcAft>
                <a:spcPts val="0"/>
              </a:spcAft>
              <a:buSzPts val="2200"/>
              <a:buChar char="○"/>
              <a:defRPr/>
            </a:lvl8pPr>
            <a:lvl9pPr indent="-368300" lvl="8" marL="4114800">
              <a:spcBef>
                <a:spcPts val="0"/>
              </a:spcBef>
              <a:spcAft>
                <a:spcPts val="0"/>
              </a:spcAft>
              <a:buSzPts val="22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10590572" y="10362704"/>
            <a:ext cx="685800" cy="874800"/>
          </a:xfrm>
          <a:prstGeom prst="rect">
            <a:avLst/>
          </a:prstGeom>
        </p:spPr>
        <p:txBody>
          <a:bodyPr anchorCtr="0" anchor="ctr" bIns="143900" lIns="143900" spcFirstLastPara="1" rIns="143900" wrap="square" tIns="1439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89625" y="988944"/>
            <a:ext cx="10650600" cy="1272600"/>
          </a:xfrm>
          <a:prstGeom prst="rect">
            <a:avLst/>
          </a:prstGeom>
        </p:spPr>
        <p:txBody>
          <a:bodyPr anchorCtr="0" anchor="t" bIns="143900" lIns="143900" spcFirstLastPara="1" rIns="143900" wrap="square" tIns="1439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89625" y="2561056"/>
            <a:ext cx="4999800" cy="7592100"/>
          </a:xfrm>
          <a:prstGeom prst="rect">
            <a:avLst/>
          </a:prstGeom>
        </p:spPr>
        <p:txBody>
          <a:bodyPr anchorCtr="0" anchor="t" bIns="143900" lIns="143900" spcFirstLastPara="1" rIns="143900" wrap="square" tIns="143900">
            <a:normAutofit/>
          </a:bodyPr>
          <a:lstStyle>
            <a:lvl1pPr indent="-368300" lvl="0" marL="457200">
              <a:spcBef>
                <a:spcPts val="0"/>
              </a:spcBef>
              <a:spcAft>
                <a:spcPts val="0"/>
              </a:spcAft>
              <a:buSzPts val="2200"/>
              <a:buChar char="●"/>
              <a:defRPr sz="2200"/>
            </a:lvl1pPr>
            <a:lvl2pPr indent="-349250" lvl="1" marL="914400">
              <a:spcBef>
                <a:spcPts val="0"/>
              </a:spcBef>
              <a:spcAft>
                <a:spcPts val="0"/>
              </a:spcAft>
              <a:buSzPts val="1900"/>
              <a:buChar char="○"/>
              <a:defRPr sz="1900"/>
            </a:lvl2pPr>
            <a:lvl3pPr indent="-349250" lvl="2" marL="1371600">
              <a:spcBef>
                <a:spcPts val="0"/>
              </a:spcBef>
              <a:spcAft>
                <a:spcPts val="0"/>
              </a:spcAft>
              <a:buSzPts val="1900"/>
              <a:buChar char="■"/>
              <a:defRPr sz="1900"/>
            </a:lvl3pPr>
            <a:lvl4pPr indent="-349250" lvl="3" marL="1828800">
              <a:spcBef>
                <a:spcPts val="0"/>
              </a:spcBef>
              <a:spcAft>
                <a:spcPts val="0"/>
              </a:spcAft>
              <a:buSzPts val="1900"/>
              <a:buChar char="●"/>
              <a:defRPr sz="1900"/>
            </a:lvl4pPr>
            <a:lvl5pPr indent="-349250" lvl="4" marL="2286000">
              <a:spcBef>
                <a:spcPts val="0"/>
              </a:spcBef>
              <a:spcAft>
                <a:spcPts val="0"/>
              </a:spcAft>
              <a:buSzPts val="1900"/>
              <a:buChar char="○"/>
              <a:defRPr sz="1900"/>
            </a:lvl5pPr>
            <a:lvl6pPr indent="-349250" lvl="5" marL="2743200">
              <a:spcBef>
                <a:spcPts val="0"/>
              </a:spcBef>
              <a:spcAft>
                <a:spcPts val="0"/>
              </a:spcAft>
              <a:buSzPts val="1900"/>
              <a:buChar char="■"/>
              <a:defRPr sz="1900"/>
            </a:lvl6pPr>
            <a:lvl7pPr indent="-349250" lvl="6" marL="3200400">
              <a:spcBef>
                <a:spcPts val="0"/>
              </a:spcBef>
              <a:spcAft>
                <a:spcPts val="0"/>
              </a:spcAft>
              <a:buSzPts val="1900"/>
              <a:buChar char="●"/>
              <a:defRPr sz="1900"/>
            </a:lvl7pPr>
            <a:lvl8pPr indent="-349250" lvl="7" marL="3657600">
              <a:spcBef>
                <a:spcPts val="0"/>
              </a:spcBef>
              <a:spcAft>
                <a:spcPts val="0"/>
              </a:spcAft>
              <a:buSzPts val="1900"/>
              <a:buChar char="○"/>
              <a:defRPr sz="1900"/>
            </a:lvl8pPr>
            <a:lvl9pPr indent="-349250" lvl="8" marL="4114800">
              <a:spcBef>
                <a:spcPts val="0"/>
              </a:spcBef>
              <a:spcAft>
                <a:spcPts val="0"/>
              </a:spcAft>
              <a:buSzPts val="1900"/>
              <a:buChar char="■"/>
              <a:defRPr sz="19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6040500" y="2561056"/>
            <a:ext cx="4999800" cy="7592100"/>
          </a:xfrm>
          <a:prstGeom prst="rect">
            <a:avLst/>
          </a:prstGeom>
        </p:spPr>
        <p:txBody>
          <a:bodyPr anchorCtr="0" anchor="t" bIns="143900" lIns="143900" spcFirstLastPara="1" rIns="143900" wrap="square" tIns="143900">
            <a:normAutofit/>
          </a:bodyPr>
          <a:lstStyle>
            <a:lvl1pPr indent="-368300" lvl="0" marL="457200">
              <a:spcBef>
                <a:spcPts val="0"/>
              </a:spcBef>
              <a:spcAft>
                <a:spcPts val="0"/>
              </a:spcAft>
              <a:buSzPts val="2200"/>
              <a:buChar char="●"/>
              <a:defRPr sz="2200"/>
            </a:lvl1pPr>
            <a:lvl2pPr indent="-349250" lvl="1" marL="914400">
              <a:spcBef>
                <a:spcPts val="0"/>
              </a:spcBef>
              <a:spcAft>
                <a:spcPts val="0"/>
              </a:spcAft>
              <a:buSzPts val="1900"/>
              <a:buChar char="○"/>
              <a:defRPr sz="1900"/>
            </a:lvl2pPr>
            <a:lvl3pPr indent="-349250" lvl="2" marL="1371600">
              <a:spcBef>
                <a:spcPts val="0"/>
              </a:spcBef>
              <a:spcAft>
                <a:spcPts val="0"/>
              </a:spcAft>
              <a:buSzPts val="1900"/>
              <a:buChar char="■"/>
              <a:defRPr sz="1900"/>
            </a:lvl3pPr>
            <a:lvl4pPr indent="-349250" lvl="3" marL="1828800">
              <a:spcBef>
                <a:spcPts val="0"/>
              </a:spcBef>
              <a:spcAft>
                <a:spcPts val="0"/>
              </a:spcAft>
              <a:buSzPts val="1900"/>
              <a:buChar char="●"/>
              <a:defRPr sz="1900"/>
            </a:lvl4pPr>
            <a:lvl5pPr indent="-349250" lvl="4" marL="2286000">
              <a:spcBef>
                <a:spcPts val="0"/>
              </a:spcBef>
              <a:spcAft>
                <a:spcPts val="0"/>
              </a:spcAft>
              <a:buSzPts val="1900"/>
              <a:buChar char="○"/>
              <a:defRPr sz="1900"/>
            </a:lvl5pPr>
            <a:lvl6pPr indent="-349250" lvl="5" marL="2743200">
              <a:spcBef>
                <a:spcPts val="0"/>
              </a:spcBef>
              <a:spcAft>
                <a:spcPts val="0"/>
              </a:spcAft>
              <a:buSzPts val="1900"/>
              <a:buChar char="■"/>
              <a:defRPr sz="1900"/>
            </a:lvl6pPr>
            <a:lvl7pPr indent="-349250" lvl="6" marL="3200400">
              <a:spcBef>
                <a:spcPts val="0"/>
              </a:spcBef>
              <a:spcAft>
                <a:spcPts val="0"/>
              </a:spcAft>
              <a:buSzPts val="1900"/>
              <a:buChar char="●"/>
              <a:defRPr sz="1900"/>
            </a:lvl7pPr>
            <a:lvl8pPr indent="-349250" lvl="7" marL="3657600">
              <a:spcBef>
                <a:spcPts val="0"/>
              </a:spcBef>
              <a:spcAft>
                <a:spcPts val="0"/>
              </a:spcAft>
              <a:buSzPts val="1900"/>
              <a:buChar char="○"/>
              <a:defRPr sz="1900"/>
            </a:lvl8pPr>
            <a:lvl9pPr indent="-349250" lvl="8" marL="4114800">
              <a:spcBef>
                <a:spcPts val="0"/>
              </a:spcBef>
              <a:spcAft>
                <a:spcPts val="0"/>
              </a:spcAft>
              <a:buSzPts val="1900"/>
              <a:buChar char="■"/>
              <a:defRPr sz="19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10590572" y="10362704"/>
            <a:ext cx="685800" cy="874800"/>
          </a:xfrm>
          <a:prstGeom prst="rect">
            <a:avLst/>
          </a:prstGeom>
        </p:spPr>
        <p:txBody>
          <a:bodyPr anchorCtr="0" anchor="ctr" bIns="143900" lIns="143900" spcFirstLastPara="1" rIns="143900" wrap="square" tIns="1439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89625" y="988944"/>
            <a:ext cx="10650600" cy="1272600"/>
          </a:xfrm>
          <a:prstGeom prst="rect">
            <a:avLst/>
          </a:prstGeom>
        </p:spPr>
        <p:txBody>
          <a:bodyPr anchorCtr="0" anchor="t" bIns="143900" lIns="143900" spcFirstLastPara="1" rIns="143900" wrap="square" tIns="1439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10590572" y="10362704"/>
            <a:ext cx="685800" cy="874800"/>
          </a:xfrm>
          <a:prstGeom prst="rect">
            <a:avLst/>
          </a:prstGeom>
        </p:spPr>
        <p:txBody>
          <a:bodyPr anchorCtr="0" anchor="ctr" bIns="143900" lIns="143900" spcFirstLastPara="1" rIns="143900" wrap="square" tIns="1439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89625" y="1234667"/>
            <a:ext cx="3510000" cy="1679400"/>
          </a:xfrm>
          <a:prstGeom prst="rect">
            <a:avLst/>
          </a:prstGeom>
        </p:spPr>
        <p:txBody>
          <a:bodyPr anchorCtr="0" anchor="b" bIns="143900" lIns="143900" spcFirstLastPara="1" rIns="143900" wrap="square" tIns="1439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1pPr>
            <a:lvl2pPr lvl="1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2pPr>
            <a:lvl3pPr lvl="2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3pPr>
            <a:lvl4pPr lvl="3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4pPr>
            <a:lvl5pPr lvl="4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5pPr>
            <a:lvl6pPr lvl="5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6pPr>
            <a:lvl7pPr lvl="6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7pPr>
            <a:lvl8pPr lvl="7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8pPr>
            <a:lvl9pPr lvl="8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89625" y="3088000"/>
            <a:ext cx="3510000" cy="7065300"/>
          </a:xfrm>
          <a:prstGeom prst="rect">
            <a:avLst/>
          </a:prstGeom>
        </p:spPr>
        <p:txBody>
          <a:bodyPr anchorCtr="0" anchor="t" bIns="143900" lIns="143900" spcFirstLastPara="1" rIns="143900" wrap="square" tIns="143900">
            <a:normAutofit/>
          </a:bodyPr>
          <a:lstStyle>
            <a:lvl1pPr indent="-349250" lvl="0" marL="457200">
              <a:spcBef>
                <a:spcPts val="0"/>
              </a:spcBef>
              <a:spcAft>
                <a:spcPts val="0"/>
              </a:spcAft>
              <a:buSzPts val="1900"/>
              <a:buChar char="●"/>
              <a:defRPr sz="1900"/>
            </a:lvl1pPr>
            <a:lvl2pPr indent="-349250" lvl="1" marL="914400">
              <a:spcBef>
                <a:spcPts val="0"/>
              </a:spcBef>
              <a:spcAft>
                <a:spcPts val="0"/>
              </a:spcAft>
              <a:buSzPts val="1900"/>
              <a:buChar char="○"/>
              <a:defRPr sz="1900"/>
            </a:lvl2pPr>
            <a:lvl3pPr indent="-349250" lvl="2" marL="1371600">
              <a:spcBef>
                <a:spcPts val="0"/>
              </a:spcBef>
              <a:spcAft>
                <a:spcPts val="0"/>
              </a:spcAft>
              <a:buSzPts val="1900"/>
              <a:buChar char="■"/>
              <a:defRPr sz="1900"/>
            </a:lvl3pPr>
            <a:lvl4pPr indent="-349250" lvl="3" marL="1828800">
              <a:spcBef>
                <a:spcPts val="0"/>
              </a:spcBef>
              <a:spcAft>
                <a:spcPts val="0"/>
              </a:spcAft>
              <a:buSzPts val="1900"/>
              <a:buChar char="●"/>
              <a:defRPr sz="1900"/>
            </a:lvl4pPr>
            <a:lvl5pPr indent="-349250" lvl="4" marL="2286000">
              <a:spcBef>
                <a:spcPts val="0"/>
              </a:spcBef>
              <a:spcAft>
                <a:spcPts val="0"/>
              </a:spcAft>
              <a:buSzPts val="1900"/>
              <a:buChar char="○"/>
              <a:defRPr sz="1900"/>
            </a:lvl5pPr>
            <a:lvl6pPr indent="-349250" lvl="5" marL="2743200">
              <a:spcBef>
                <a:spcPts val="0"/>
              </a:spcBef>
              <a:spcAft>
                <a:spcPts val="0"/>
              </a:spcAft>
              <a:buSzPts val="1900"/>
              <a:buChar char="■"/>
              <a:defRPr sz="1900"/>
            </a:lvl6pPr>
            <a:lvl7pPr indent="-349250" lvl="6" marL="3200400">
              <a:spcBef>
                <a:spcPts val="0"/>
              </a:spcBef>
              <a:spcAft>
                <a:spcPts val="0"/>
              </a:spcAft>
              <a:buSzPts val="1900"/>
              <a:buChar char="●"/>
              <a:defRPr sz="1900"/>
            </a:lvl7pPr>
            <a:lvl8pPr indent="-349250" lvl="7" marL="3657600">
              <a:spcBef>
                <a:spcPts val="0"/>
              </a:spcBef>
              <a:spcAft>
                <a:spcPts val="0"/>
              </a:spcAft>
              <a:buSzPts val="1900"/>
              <a:buChar char="○"/>
              <a:defRPr sz="1900"/>
            </a:lvl8pPr>
            <a:lvl9pPr indent="-349250" lvl="8" marL="4114800">
              <a:spcBef>
                <a:spcPts val="0"/>
              </a:spcBef>
              <a:spcAft>
                <a:spcPts val="0"/>
              </a:spcAft>
              <a:buSzPts val="1900"/>
              <a:buChar char="■"/>
              <a:defRPr sz="19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10590572" y="10362704"/>
            <a:ext cx="685800" cy="874800"/>
          </a:xfrm>
          <a:prstGeom prst="rect">
            <a:avLst/>
          </a:prstGeom>
        </p:spPr>
        <p:txBody>
          <a:bodyPr anchorCtr="0" anchor="ctr" bIns="143900" lIns="143900" spcFirstLastPara="1" rIns="143900" wrap="square" tIns="1439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612813" y="1000333"/>
            <a:ext cx="7959900" cy="9090600"/>
          </a:xfrm>
          <a:prstGeom prst="rect">
            <a:avLst/>
          </a:prstGeom>
        </p:spPr>
        <p:txBody>
          <a:bodyPr anchorCtr="0" anchor="ctr" bIns="143900" lIns="143900" spcFirstLastPara="1" rIns="143900" wrap="square" tIns="1439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7600"/>
              <a:buNone/>
              <a:defRPr sz="7600"/>
            </a:lvl1pPr>
            <a:lvl2pPr lvl="1">
              <a:spcBef>
                <a:spcPts val="0"/>
              </a:spcBef>
              <a:spcAft>
                <a:spcPts val="0"/>
              </a:spcAft>
              <a:buSzPts val="7600"/>
              <a:buNone/>
              <a:defRPr sz="7600"/>
            </a:lvl2pPr>
            <a:lvl3pPr lvl="2">
              <a:spcBef>
                <a:spcPts val="0"/>
              </a:spcBef>
              <a:spcAft>
                <a:spcPts val="0"/>
              </a:spcAft>
              <a:buSzPts val="7600"/>
              <a:buNone/>
              <a:defRPr sz="7600"/>
            </a:lvl3pPr>
            <a:lvl4pPr lvl="3">
              <a:spcBef>
                <a:spcPts val="0"/>
              </a:spcBef>
              <a:spcAft>
                <a:spcPts val="0"/>
              </a:spcAft>
              <a:buSzPts val="7600"/>
              <a:buNone/>
              <a:defRPr sz="7600"/>
            </a:lvl4pPr>
            <a:lvl5pPr lvl="4">
              <a:spcBef>
                <a:spcPts val="0"/>
              </a:spcBef>
              <a:spcAft>
                <a:spcPts val="0"/>
              </a:spcAft>
              <a:buSzPts val="7600"/>
              <a:buNone/>
              <a:defRPr sz="7600"/>
            </a:lvl5pPr>
            <a:lvl6pPr lvl="5">
              <a:spcBef>
                <a:spcPts val="0"/>
              </a:spcBef>
              <a:spcAft>
                <a:spcPts val="0"/>
              </a:spcAft>
              <a:buSzPts val="7600"/>
              <a:buNone/>
              <a:defRPr sz="7600"/>
            </a:lvl6pPr>
            <a:lvl7pPr lvl="6">
              <a:spcBef>
                <a:spcPts val="0"/>
              </a:spcBef>
              <a:spcAft>
                <a:spcPts val="0"/>
              </a:spcAft>
              <a:buSzPts val="7600"/>
              <a:buNone/>
              <a:defRPr sz="7600"/>
            </a:lvl7pPr>
            <a:lvl8pPr lvl="7">
              <a:spcBef>
                <a:spcPts val="0"/>
              </a:spcBef>
              <a:spcAft>
                <a:spcPts val="0"/>
              </a:spcAft>
              <a:buSzPts val="7600"/>
              <a:buNone/>
              <a:defRPr sz="7600"/>
            </a:lvl8pPr>
            <a:lvl9pPr lvl="8">
              <a:spcBef>
                <a:spcPts val="0"/>
              </a:spcBef>
              <a:spcAft>
                <a:spcPts val="0"/>
              </a:spcAft>
              <a:buSzPts val="7600"/>
              <a:buNone/>
              <a:defRPr sz="76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10590572" y="10362704"/>
            <a:ext cx="685800" cy="874800"/>
          </a:xfrm>
          <a:prstGeom prst="rect">
            <a:avLst/>
          </a:prstGeom>
        </p:spPr>
        <p:txBody>
          <a:bodyPr anchorCtr="0" anchor="ctr" bIns="143900" lIns="143900" spcFirstLastPara="1" rIns="143900" wrap="square" tIns="1439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5715000" y="-278"/>
            <a:ext cx="5715000" cy="11430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143900" lIns="143900" spcFirstLastPara="1" rIns="143900" wrap="square" tIns="143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331875" y="2740389"/>
            <a:ext cx="5056500" cy="3294000"/>
          </a:xfrm>
          <a:prstGeom prst="rect">
            <a:avLst/>
          </a:prstGeom>
        </p:spPr>
        <p:txBody>
          <a:bodyPr anchorCtr="0" anchor="b" bIns="143900" lIns="143900" spcFirstLastPara="1" rIns="143900" wrap="square" tIns="1439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1pPr>
            <a:lvl2pPr lvl="1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2pPr>
            <a:lvl3pPr lvl="2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3pPr>
            <a:lvl4pPr lvl="3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4pPr>
            <a:lvl5pPr lvl="4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5pPr>
            <a:lvl6pPr lvl="5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6pPr>
            <a:lvl7pPr lvl="6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7pPr>
            <a:lvl8pPr lvl="7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8pPr>
            <a:lvl9pPr lvl="8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331875" y="6229056"/>
            <a:ext cx="5056500" cy="2744700"/>
          </a:xfrm>
          <a:prstGeom prst="rect">
            <a:avLst/>
          </a:prstGeom>
        </p:spPr>
        <p:txBody>
          <a:bodyPr anchorCtr="0" anchor="t" bIns="143900" lIns="143900" spcFirstLastPara="1" rIns="143900" wrap="square" tIns="1439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6174375" y="1609056"/>
            <a:ext cx="4796400" cy="8211300"/>
          </a:xfrm>
          <a:prstGeom prst="rect">
            <a:avLst/>
          </a:prstGeom>
        </p:spPr>
        <p:txBody>
          <a:bodyPr anchorCtr="0" anchor="ctr" bIns="143900" lIns="143900" spcFirstLastPara="1" rIns="143900" wrap="square" tIns="143900">
            <a:normAutofit/>
          </a:bodyPr>
          <a:lstStyle>
            <a:lvl1pPr indent="-406400" lvl="0" marL="457200">
              <a:spcBef>
                <a:spcPts val="0"/>
              </a:spcBef>
              <a:spcAft>
                <a:spcPts val="0"/>
              </a:spcAft>
              <a:buSzPts val="2800"/>
              <a:buChar char="●"/>
              <a:defRPr/>
            </a:lvl1pPr>
            <a:lvl2pPr indent="-368300" lvl="1" marL="914400">
              <a:spcBef>
                <a:spcPts val="0"/>
              </a:spcBef>
              <a:spcAft>
                <a:spcPts val="0"/>
              </a:spcAft>
              <a:buSzPts val="2200"/>
              <a:buChar char="○"/>
              <a:defRPr/>
            </a:lvl2pPr>
            <a:lvl3pPr indent="-368300" lvl="2" marL="1371600">
              <a:spcBef>
                <a:spcPts val="0"/>
              </a:spcBef>
              <a:spcAft>
                <a:spcPts val="0"/>
              </a:spcAft>
              <a:buSzPts val="2200"/>
              <a:buChar char="■"/>
              <a:defRPr/>
            </a:lvl3pPr>
            <a:lvl4pPr indent="-368300" lvl="3" marL="1828800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4pPr>
            <a:lvl5pPr indent="-368300" lvl="4" marL="2286000">
              <a:spcBef>
                <a:spcPts val="0"/>
              </a:spcBef>
              <a:spcAft>
                <a:spcPts val="0"/>
              </a:spcAft>
              <a:buSzPts val="2200"/>
              <a:buChar char="○"/>
              <a:defRPr/>
            </a:lvl5pPr>
            <a:lvl6pPr indent="-368300" lvl="5" marL="2743200">
              <a:spcBef>
                <a:spcPts val="0"/>
              </a:spcBef>
              <a:spcAft>
                <a:spcPts val="0"/>
              </a:spcAft>
              <a:buSzPts val="2200"/>
              <a:buChar char="■"/>
              <a:defRPr/>
            </a:lvl6pPr>
            <a:lvl7pPr indent="-368300" lvl="6" marL="3200400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7pPr>
            <a:lvl8pPr indent="-368300" lvl="7" marL="3657600">
              <a:spcBef>
                <a:spcPts val="0"/>
              </a:spcBef>
              <a:spcAft>
                <a:spcPts val="0"/>
              </a:spcAft>
              <a:buSzPts val="2200"/>
              <a:buChar char="○"/>
              <a:defRPr/>
            </a:lvl8pPr>
            <a:lvl9pPr indent="-368300" lvl="8" marL="4114800">
              <a:spcBef>
                <a:spcPts val="0"/>
              </a:spcBef>
              <a:spcAft>
                <a:spcPts val="0"/>
              </a:spcAft>
              <a:buSzPts val="22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10590572" y="10362704"/>
            <a:ext cx="685800" cy="874800"/>
          </a:xfrm>
          <a:prstGeom prst="rect">
            <a:avLst/>
          </a:prstGeom>
        </p:spPr>
        <p:txBody>
          <a:bodyPr anchorCtr="0" anchor="ctr" bIns="143900" lIns="143900" spcFirstLastPara="1" rIns="143900" wrap="square" tIns="1439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89625" y="9401278"/>
            <a:ext cx="7498500" cy="1344600"/>
          </a:xfrm>
          <a:prstGeom prst="rect">
            <a:avLst/>
          </a:prstGeom>
        </p:spPr>
        <p:txBody>
          <a:bodyPr anchorCtr="0" anchor="ctr" bIns="143900" lIns="143900" spcFirstLastPara="1" rIns="143900" wrap="square" tIns="143900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10590572" y="10362704"/>
            <a:ext cx="685800" cy="874800"/>
          </a:xfrm>
          <a:prstGeom prst="rect">
            <a:avLst/>
          </a:prstGeom>
        </p:spPr>
        <p:txBody>
          <a:bodyPr anchorCtr="0" anchor="ctr" bIns="143900" lIns="143900" spcFirstLastPara="1" rIns="143900" wrap="square" tIns="1439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89625" y="988944"/>
            <a:ext cx="10650600" cy="1272600"/>
          </a:xfrm>
          <a:prstGeom prst="rect">
            <a:avLst/>
          </a:prstGeom>
          <a:noFill/>
          <a:ln>
            <a:noFill/>
          </a:ln>
        </p:spPr>
        <p:txBody>
          <a:bodyPr anchorCtr="0" anchor="t" bIns="143900" lIns="143900" spcFirstLastPara="1" rIns="143900" wrap="square" tIns="1439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 sz="44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 sz="44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 sz="44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 sz="44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 sz="44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 sz="44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 sz="44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 sz="44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 sz="44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89625" y="2561056"/>
            <a:ext cx="10650600" cy="7592100"/>
          </a:xfrm>
          <a:prstGeom prst="rect">
            <a:avLst/>
          </a:prstGeom>
          <a:noFill/>
          <a:ln>
            <a:noFill/>
          </a:ln>
        </p:spPr>
        <p:txBody>
          <a:bodyPr anchorCtr="0" anchor="t" bIns="143900" lIns="143900" spcFirstLastPara="1" rIns="143900" wrap="square" tIns="143900">
            <a:normAutofit/>
          </a:bodyPr>
          <a:lstStyle>
            <a:lvl1pPr indent="-4064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Char char="●"/>
              <a:defRPr sz="2800">
                <a:solidFill>
                  <a:schemeClr val="dk2"/>
                </a:solidFill>
              </a:defRPr>
            </a:lvl1pPr>
            <a:lvl2pPr indent="-3683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Char char="○"/>
              <a:defRPr sz="2200">
                <a:solidFill>
                  <a:schemeClr val="dk2"/>
                </a:solidFill>
              </a:defRPr>
            </a:lvl2pPr>
            <a:lvl3pPr indent="-3683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Char char="■"/>
              <a:defRPr sz="2200">
                <a:solidFill>
                  <a:schemeClr val="dk2"/>
                </a:solidFill>
              </a:defRPr>
            </a:lvl3pPr>
            <a:lvl4pPr indent="-3683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Char char="●"/>
              <a:defRPr sz="2200">
                <a:solidFill>
                  <a:schemeClr val="dk2"/>
                </a:solidFill>
              </a:defRPr>
            </a:lvl4pPr>
            <a:lvl5pPr indent="-3683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Char char="○"/>
              <a:defRPr sz="2200">
                <a:solidFill>
                  <a:schemeClr val="dk2"/>
                </a:solidFill>
              </a:defRPr>
            </a:lvl5pPr>
            <a:lvl6pPr indent="-3683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Char char="■"/>
              <a:defRPr sz="2200">
                <a:solidFill>
                  <a:schemeClr val="dk2"/>
                </a:solidFill>
              </a:defRPr>
            </a:lvl6pPr>
            <a:lvl7pPr indent="-3683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Char char="●"/>
              <a:defRPr sz="2200">
                <a:solidFill>
                  <a:schemeClr val="dk2"/>
                </a:solidFill>
              </a:defRPr>
            </a:lvl7pPr>
            <a:lvl8pPr indent="-3683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Char char="○"/>
              <a:defRPr sz="2200">
                <a:solidFill>
                  <a:schemeClr val="dk2"/>
                </a:solidFill>
              </a:defRPr>
            </a:lvl8pPr>
            <a:lvl9pPr indent="-3683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Char char="■"/>
              <a:defRPr sz="22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10590572" y="10362704"/>
            <a:ext cx="685800" cy="87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43900" lIns="143900" spcFirstLastPara="1" rIns="143900" wrap="square" tIns="143900">
            <a:normAutofit/>
          </a:bodyPr>
          <a:lstStyle>
            <a:lvl1pPr lvl="0" algn="r">
              <a:buNone/>
              <a:defRPr sz="1600">
                <a:solidFill>
                  <a:schemeClr val="dk2"/>
                </a:solidFill>
              </a:defRPr>
            </a:lvl1pPr>
            <a:lvl2pPr lvl="1" algn="r">
              <a:buNone/>
              <a:defRPr sz="1600">
                <a:solidFill>
                  <a:schemeClr val="dk2"/>
                </a:solidFill>
              </a:defRPr>
            </a:lvl2pPr>
            <a:lvl3pPr lvl="2" algn="r">
              <a:buNone/>
              <a:defRPr sz="1600">
                <a:solidFill>
                  <a:schemeClr val="dk2"/>
                </a:solidFill>
              </a:defRPr>
            </a:lvl3pPr>
            <a:lvl4pPr lvl="3" algn="r">
              <a:buNone/>
              <a:defRPr sz="1600">
                <a:solidFill>
                  <a:schemeClr val="dk2"/>
                </a:solidFill>
              </a:defRPr>
            </a:lvl4pPr>
            <a:lvl5pPr lvl="4" algn="r">
              <a:buNone/>
              <a:defRPr sz="1600">
                <a:solidFill>
                  <a:schemeClr val="dk2"/>
                </a:solidFill>
              </a:defRPr>
            </a:lvl5pPr>
            <a:lvl6pPr lvl="5" algn="r">
              <a:buNone/>
              <a:defRPr sz="1600">
                <a:solidFill>
                  <a:schemeClr val="dk2"/>
                </a:solidFill>
              </a:defRPr>
            </a:lvl6pPr>
            <a:lvl7pPr lvl="6" algn="r">
              <a:buNone/>
              <a:defRPr sz="1600">
                <a:solidFill>
                  <a:schemeClr val="dk2"/>
                </a:solidFill>
              </a:defRPr>
            </a:lvl7pPr>
            <a:lvl8pPr lvl="7" algn="r">
              <a:buNone/>
              <a:defRPr sz="1600">
                <a:solidFill>
                  <a:schemeClr val="dk2"/>
                </a:solidFill>
              </a:defRPr>
            </a:lvl8pPr>
            <a:lvl9pPr lvl="8" algn="r">
              <a:buNone/>
              <a:defRPr sz="16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/>
        </p:nvSpPr>
        <p:spPr>
          <a:xfrm>
            <a:off x="0" y="4560500"/>
            <a:ext cx="6876900" cy="2031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" sz="6000">
                <a:solidFill>
                  <a:srgbClr val="5C204A"/>
                </a:solidFill>
                <a:latin typeface="Lexend ExtraBold"/>
                <a:ea typeface="Lexend ExtraBold"/>
                <a:cs typeface="Lexend ExtraBold"/>
                <a:sym typeface="Lexend ExtraBold"/>
              </a:rPr>
              <a:t>Titre de la activité</a:t>
            </a:r>
            <a:endParaRPr sz="6000">
              <a:solidFill>
                <a:srgbClr val="5C204A"/>
              </a:solidFill>
              <a:latin typeface="Lexend ExtraBold"/>
              <a:ea typeface="Lexend ExtraBold"/>
              <a:cs typeface="Lexend ExtraBold"/>
              <a:sym typeface="Lexend ExtraBold"/>
            </a:endParaRPr>
          </a:p>
        </p:txBody>
      </p:sp>
      <p:sp>
        <p:nvSpPr>
          <p:cNvPr id="55" name="Google Shape;55;p13"/>
          <p:cNvSpPr txBox="1"/>
          <p:nvPr/>
        </p:nvSpPr>
        <p:spPr>
          <a:xfrm>
            <a:off x="0" y="6805825"/>
            <a:ext cx="6876900" cy="1416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" sz="4000">
                <a:solidFill>
                  <a:srgbClr val="5C204A"/>
                </a:solidFill>
                <a:latin typeface="Lexend Medium"/>
                <a:ea typeface="Lexend Medium"/>
                <a:cs typeface="Lexend Medium"/>
                <a:sym typeface="Lexend Medium"/>
              </a:rPr>
              <a:t>Médiateur</a:t>
            </a:r>
            <a:endParaRPr sz="4000">
              <a:solidFill>
                <a:srgbClr val="5C204A"/>
              </a:solidFill>
              <a:latin typeface="Lexend Medium"/>
              <a:ea typeface="Lexend Medium"/>
              <a:cs typeface="Lexend Medium"/>
              <a:sym typeface="Lexend Medium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" sz="4000">
                <a:solidFill>
                  <a:srgbClr val="5C204A"/>
                </a:solidFill>
                <a:latin typeface="Lexend Medium"/>
                <a:ea typeface="Lexend Medium"/>
                <a:cs typeface="Lexend Medium"/>
                <a:sym typeface="Lexend Medium"/>
              </a:rPr>
              <a:t>Affiliation</a:t>
            </a:r>
            <a:endParaRPr sz="4000">
              <a:solidFill>
                <a:srgbClr val="5C204A"/>
              </a:solidFill>
              <a:latin typeface="Lexend Medium"/>
              <a:ea typeface="Lexend Medium"/>
              <a:cs typeface="Lexend Medium"/>
              <a:sym typeface="Lexend Medium"/>
            </a:endParaRPr>
          </a:p>
        </p:txBody>
      </p:sp>
      <p:sp>
        <p:nvSpPr>
          <p:cNvPr id="56" name="Google Shape;56;p13"/>
          <p:cNvSpPr txBox="1"/>
          <p:nvPr/>
        </p:nvSpPr>
        <p:spPr>
          <a:xfrm>
            <a:off x="0" y="8702925"/>
            <a:ext cx="6876900" cy="1416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" sz="4000">
                <a:solidFill>
                  <a:srgbClr val="5C204A"/>
                </a:solidFill>
                <a:latin typeface="Lexend Medium"/>
                <a:ea typeface="Lexend Medium"/>
                <a:cs typeface="Lexend Medium"/>
                <a:sym typeface="Lexend Medium"/>
              </a:rPr>
              <a:t>Date</a:t>
            </a:r>
            <a:endParaRPr sz="4000">
              <a:solidFill>
                <a:srgbClr val="5C204A"/>
              </a:solidFill>
              <a:latin typeface="Lexend Medium"/>
              <a:ea typeface="Lexend Medium"/>
              <a:cs typeface="Lexend Medium"/>
              <a:sym typeface="Lexend Medium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" sz="4000">
                <a:solidFill>
                  <a:srgbClr val="5C204A"/>
                </a:solidFill>
                <a:latin typeface="Lexend Medium"/>
                <a:ea typeface="Lexend Medium"/>
                <a:cs typeface="Lexend Medium"/>
                <a:sym typeface="Lexend Medium"/>
              </a:rPr>
              <a:t>Heure</a:t>
            </a:r>
            <a:endParaRPr sz="4000">
              <a:solidFill>
                <a:srgbClr val="5C204A"/>
              </a:solidFill>
              <a:latin typeface="Lexend Medium"/>
              <a:ea typeface="Lexend Medium"/>
              <a:cs typeface="Lexend Medium"/>
              <a:sym typeface="Lexend Medium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0" y="2669275"/>
            <a:ext cx="6876900" cy="80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" sz="4000">
                <a:solidFill>
                  <a:schemeClr val="dk2"/>
                </a:solidFill>
                <a:latin typeface="Lexend Medium"/>
                <a:ea typeface="Lexend Medium"/>
                <a:cs typeface="Lexend Medium"/>
                <a:sym typeface="Lexend Medium"/>
              </a:rPr>
              <a:t>Votre logo</a:t>
            </a:r>
            <a:endParaRPr sz="4000">
              <a:solidFill>
                <a:schemeClr val="dk2"/>
              </a:solidFill>
              <a:latin typeface="Lexend Medium"/>
              <a:ea typeface="Lexend Medium"/>
              <a:cs typeface="Lexend Medium"/>
              <a:sym typeface="Lexend Medium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4"/>
          <p:cNvSpPr txBox="1"/>
          <p:nvPr>
            <p:ph idx="1" type="body"/>
          </p:nvPr>
        </p:nvSpPr>
        <p:spPr>
          <a:xfrm>
            <a:off x="389625" y="3319525"/>
            <a:ext cx="10650600" cy="7395000"/>
          </a:xfrm>
          <a:prstGeom prst="rect">
            <a:avLst/>
          </a:prstGeom>
          <a:noFill/>
          <a:ln>
            <a:noFill/>
          </a:ln>
        </p:spPr>
        <p:txBody>
          <a:bodyPr anchorCtr="0" anchor="t" bIns="143900" lIns="143900" spcFirstLastPara="1" rIns="143900" wrap="square" tIns="143900">
            <a:normAutofit/>
          </a:bodyPr>
          <a:lstStyle/>
          <a:p>
            <a:pPr indent="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"/>
              <a:t>1- Copiez ce fichier sur votre compte Google Drive, ou téléchargez-le sur votre ordinateur.</a:t>
            </a:r>
            <a:endParaRPr/>
          </a:p>
          <a:p>
            <a:pPr indent="0" lvl="0" marL="457200" rtl="0" algn="l">
              <a:lnSpc>
                <a:spcPct val="115000"/>
              </a:lnSpc>
              <a:spcBef>
                <a:spcPts val="19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"/>
              <a:t>2.	</a:t>
            </a:r>
            <a:r>
              <a:rPr lang="es"/>
              <a:t>Modifiez les détails de votre activité et placez le logo de votre institution.</a:t>
            </a:r>
            <a:endParaRPr/>
          </a:p>
          <a:p>
            <a:pPr indent="0" lvl="0" marL="457200" rtl="0" algn="l">
              <a:lnSpc>
                <a:spcPct val="115000"/>
              </a:lnSpc>
              <a:spcBef>
                <a:spcPts val="19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"/>
              <a:t>4.	Téléchargez la première diapositive au format jpg ou png (dans l'application PowerPoint, la commande est "Fichier -&gt; exportation -&gt; Choisir le format du fichier"). </a:t>
            </a:r>
            <a:endParaRPr/>
          </a:p>
          <a:p>
            <a:pPr indent="0" lvl="0" marL="457200" rtl="0" algn="l">
              <a:lnSpc>
                <a:spcPct val="115000"/>
              </a:lnSpc>
              <a:spcBef>
                <a:spcPts val="1900"/>
              </a:spcBef>
              <a:spcAft>
                <a:spcPts val="1900"/>
              </a:spcAft>
              <a:buSzPts val="2800"/>
              <a:buNone/>
            </a:pPr>
            <a:r>
              <a:rPr lang="es"/>
              <a:t>5.	Prêt! Téléchargez votre image sur vos réseaux sociaux. N'oubliez pas d'utiliser les hashtags #ScienceCultureDay #JeVisLaScience.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