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4a4f63e_0_55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4a4f63e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45605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Título de la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actividad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68058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Ponente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Adscripción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87029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Fecha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Hora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266927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2"/>
                </a:solidFill>
                <a:latin typeface="Lexend Medium"/>
                <a:ea typeface="Lexend Medium"/>
                <a:cs typeface="Lexend Medium"/>
                <a:sym typeface="Lexend Medium"/>
              </a:rPr>
              <a:t>Tu logo</a:t>
            </a:r>
            <a:endParaRPr sz="4000">
              <a:solidFill>
                <a:schemeClr val="dk2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89700" y="3082650"/>
            <a:ext cx="10650600" cy="52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Haz una copia de este archivo en tu cuenta de Google drive o descárgalo en tu computadora.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Edita los datos de la actividad que realizarás y coloca el logo de tu institución.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Descarga la primera diapositiva en formato jpg o png. (Desde la aplicación de Power Point el comando es “Archivo -&gt; exportar -&gt; Elegir formato de archivo”) 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¡Listo! Ahora sube tu banner en tus redes sociales, no olvides usar los hashtags </a:t>
            </a:r>
            <a:r>
              <a:rPr b="1" lang="es"/>
              <a:t>#DíaCulturaCientífica #ScienceCultureDay #YoVivoLaCiencia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