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1430000" cx="11430000"/>
  <p:notesSz cx="6858000" cy="9144000"/>
  <p:embeddedFontLst>
    <p:embeddedFont>
      <p:font typeface="Lexend ExtraBold"/>
      <p:bold r:id="rId8"/>
    </p:embeddedFont>
    <p:embeddedFont>
      <p:font typeface="Lexend Medium"/>
      <p:regular r:id="rId9"/>
      <p:bold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600">
          <p15:clr>
            <a:srgbClr val="747775"/>
          </p15:clr>
        </p15:guide>
        <p15:guide id="2" pos="360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600" orient="horz"/>
        <p:guide pos="360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font" Target="fonts/LexendMedium-bold.fntdata"/><Relationship Id="rId9" Type="http://schemas.openxmlformats.org/officeDocument/2006/relationships/font" Target="fonts/LexendMedium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LexendExtraBold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7b64a4f6de_0_2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0" name="Google Shape;60;g27b64a4f6de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89635" y="1654611"/>
            <a:ext cx="10650600" cy="45612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1pPr>
            <a:lvl2pPr lvl="1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2pPr>
            <a:lvl3pPr lvl="2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3pPr>
            <a:lvl4pPr lvl="3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4pPr>
            <a:lvl5pPr lvl="4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5pPr>
            <a:lvl6pPr lvl="5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6pPr>
            <a:lvl7pPr lvl="6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7pPr>
            <a:lvl8pPr lvl="7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8pPr>
            <a:lvl9pPr lvl="8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89625" y="6298056"/>
            <a:ext cx="10650600" cy="17613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89625" y="2458056"/>
            <a:ext cx="10650600" cy="43632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1pPr>
            <a:lvl2pPr lvl="1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2pPr>
            <a:lvl3pPr lvl="2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3pPr>
            <a:lvl4pPr lvl="3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4pPr>
            <a:lvl5pPr lvl="4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5pPr>
            <a:lvl6pPr lvl="5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6pPr>
            <a:lvl7pPr lvl="6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7pPr>
            <a:lvl8pPr lvl="7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8pPr>
            <a:lvl9pPr lvl="8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89625" y="7004944"/>
            <a:ext cx="10650600" cy="28908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 algn="ctr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89625" y="4779667"/>
            <a:ext cx="10650600" cy="1870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1pPr>
            <a:lvl2pPr lvl="1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2pPr>
            <a:lvl3pPr lvl="2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3pPr>
            <a:lvl4pPr lvl="3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4pPr>
            <a:lvl5pPr lvl="4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5pPr>
            <a:lvl6pPr lvl="5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6pPr>
            <a:lvl7pPr lvl="6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7pPr>
            <a:lvl8pPr lvl="7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8pPr>
            <a:lvl9pPr lvl="8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89625" y="2561056"/>
            <a:ext cx="10650600" cy="75921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89625" y="2561056"/>
            <a:ext cx="4999800" cy="75921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6040500" y="2561056"/>
            <a:ext cx="4999800" cy="75921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89625" y="1234667"/>
            <a:ext cx="3510000" cy="16794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89625" y="3088000"/>
            <a:ext cx="3510000" cy="70653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49250" lvl="0" marL="4572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612813" y="1000333"/>
            <a:ext cx="7959900" cy="90906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1pPr>
            <a:lvl2pPr lvl="1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2pPr>
            <a:lvl3pPr lvl="2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3pPr>
            <a:lvl4pPr lvl="3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4pPr>
            <a:lvl5pPr lvl="4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5pPr>
            <a:lvl6pPr lvl="5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6pPr>
            <a:lvl7pPr lvl="6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7pPr>
            <a:lvl8pPr lvl="7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8pPr>
            <a:lvl9pPr lvl="8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715000" y="-278"/>
            <a:ext cx="5715000" cy="1143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43900" lIns="143900" spcFirstLastPara="1" rIns="143900" wrap="square" tIns="143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31875" y="2740389"/>
            <a:ext cx="5056500" cy="32940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31875" y="6229056"/>
            <a:ext cx="5056500" cy="27447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6174375" y="1609056"/>
            <a:ext cx="4796400" cy="8211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-406400" lvl="0" marL="457200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89625" y="9401278"/>
            <a:ext cx="7498500" cy="13446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89625" y="2561056"/>
            <a:ext cx="10650600" cy="75921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●"/>
              <a:defRPr sz="2800">
                <a:solidFill>
                  <a:schemeClr val="dk2"/>
                </a:solidFill>
              </a:defRPr>
            </a:lvl1pPr>
            <a:lvl2pPr indent="-3683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2pPr>
            <a:lvl3pPr indent="-3683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3pPr>
            <a:lvl4pPr indent="-3683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4pPr>
            <a:lvl5pPr indent="-3683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5pPr>
            <a:lvl6pPr indent="-3683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6pPr>
            <a:lvl7pPr indent="-3683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7pPr>
            <a:lvl8pPr indent="-3683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8pPr>
            <a:lvl9pPr indent="-3683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 algn="r">
              <a:buNone/>
              <a:defRPr sz="1600">
                <a:solidFill>
                  <a:schemeClr val="dk2"/>
                </a:solidFill>
              </a:defRPr>
            </a:lvl1pPr>
            <a:lvl2pPr lvl="1" algn="r">
              <a:buNone/>
              <a:defRPr sz="1600">
                <a:solidFill>
                  <a:schemeClr val="dk2"/>
                </a:solidFill>
              </a:defRPr>
            </a:lvl2pPr>
            <a:lvl3pPr lvl="2" algn="r">
              <a:buNone/>
              <a:defRPr sz="1600">
                <a:solidFill>
                  <a:schemeClr val="dk2"/>
                </a:solidFill>
              </a:defRPr>
            </a:lvl3pPr>
            <a:lvl4pPr lvl="3" algn="r">
              <a:buNone/>
              <a:defRPr sz="1600">
                <a:solidFill>
                  <a:schemeClr val="dk2"/>
                </a:solidFill>
              </a:defRPr>
            </a:lvl4pPr>
            <a:lvl5pPr lvl="4" algn="r">
              <a:buNone/>
              <a:defRPr sz="1600">
                <a:solidFill>
                  <a:schemeClr val="dk2"/>
                </a:solidFill>
              </a:defRPr>
            </a:lvl5pPr>
            <a:lvl6pPr lvl="5" algn="r">
              <a:buNone/>
              <a:defRPr sz="1600">
                <a:solidFill>
                  <a:schemeClr val="dk2"/>
                </a:solidFill>
              </a:defRPr>
            </a:lvl6pPr>
            <a:lvl7pPr lvl="6" algn="r">
              <a:buNone/>
              <a:defRPr sz="1600">
                <a:solidFill>
                  <a:schemeClr val="dk2"/>
                </a:solidFill>
              </a:defRPr>
            </a:lvl7pPr>
            <a:lvl8pPr lvl="7" algn="r">
              <a:buNone/>
              <a:defRPr sz="1600">
                <a:solidFill>
                  <a:schemeClr val="dk2"/>
                </a:solidFill>
              </a:defRPr>
            </a:lvl8pPr>
            <a:lvl9pPr lvl="8" algn="r">
              <a:buNone/>
              <a:defRPr sz="16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0" y="4560500"/>
            <a:ext cx="6876900" cy="203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6000">
                <a:solidFill>
                  <a:srgbClr val="5C204A"/>
                </a:solidFill>
                <a:latin typeface="Lexend ExtraBold"/>
                <a:ea typeface="Lexend ExtraBold"/>
                <a:cs typeface="Lexend ExtraBold"/>
                <a:sym typeface="Lexend ExtraBold"/>
              </a:rPr>
              <a:t>Title of</a:t>
            </a:r>
            <a:endParaRPr sz="6000">
              <a:solidFill>
                <a:srgbClr val="5C204A"/>
              </a:solidFill>
              <a:latin typeface="Lexend ExtraBold"/>
              <a:ea typeface="Lexend ExtraBold"/>
              <a:cs typeface="Lexend ExtraBold"/>
              <a:sym typeface="Lexend ExtraBo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6000">
                <a:solidFill>
                  <a:srgbClr val="5C204A"/>
                </a:solidFill>
                <a:latin typeface="Lexend ExtraBold"/>
                <a:ea typeface="Lexend ExtraBold"/>
                <a:cs typeface="Lexend ExtraBold"/>
                <a:sym typeface="Lexend ExtraBold"/>
              </a:rPr>
              <a:t>activity</a:t>
            </a:r>
            <a:endParaRPr sz="6000">
              <a:solidFill>
                <a:srgbClr val="5C204A"/>
              </a:solidFill>
              <a:latin typeface="Lexend ExtraBold"/>
              <a:ea typeface="Lexend ExtraBold"/>
              <a:cs typeface="Lexend ExtraBold"/>
              <a:sym typeface="Lexend ExtraBold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0" y="6805825"/>
            <a:ext cx="6876900" cy="14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4000">
                <a:solidFill>
                  <a:srgbClr val="5C204A"/>
                </a:solidFill>
                <a:latin typeface="Lexend Medium"/>
                <a:ea typeface="Lexend Medium"/>
                <a:cs typeface="Lexend Medium"/>
                <a:sym typeface="Lexend Medium"/>
              </a:rPr>
              <a:t>Speaker</a:t>
            </a:r>
            <a:endParaRPr sz="4000">
              <a:solidFill>
                <a:srgbClr val="5C204A"/>
              </a:solidFill>
              <a:latin typeface="Lexend Medium"/>
              <a:ea typeface="Lexend Medium"/>
              <a:cs typeface="Lexend Medium"/>
              <a:sym typeface="Lexend Medium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4000">
                <a:solidFill>
                  <a:srgbClr val="5C204A"/>
                </a:solidFill>
                <a:latin typeface="Lexend Medium"/>
                <a:ea typeface="Lexend Medium"/>
                <a:cs typeface="Lexend Medium"/>
                <a:sym typeface="Lexend Medium"/>
              </a:rPr>
              <a:t>Ascription</a:t>
            </a:r>
            <a:endParaRPr sz="4000">
              <a:solidFill>
                <a:srgbClr val="5C204A"/>
              </a:solidFill>
              <a:latin typeface="Lexend Medium"/>
              <a:ea typeface="Lexend Medium"/>
              <a:cs typeface="Lexend Medium"/>
              <a:sym typeface="Lexend Medium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0" y="8702925"/>
            <a:ext cx="6876900" cy="14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4000">
                <a:solidFill>
                  <a:srgbClr val="5C204A"/>
                </a:solidFill>
                <a:latin typeface="Lexend Medium"/>
                <a:ea typeface="Lexend Medium"/>
                <a:cs typeface="Lexend Medium"/>
                <a:sym typeface="Lexend Medium"/>
              </a:rPr>
              <a:t>Date</a:t>
            </a:r>
            <a:endParaRPr sz="4000">
              <a:solidFill>
                <a:srgbClr val="5C204A"/>
              </a:solidFill>
              <a:latin typeface="Lexend Medium"/>
              <a:ea typeface="Lexend Medium"/>
              <a:cs typeface="Lexend Medium"/>
              <a:sym typeface="Lexend Medium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4000">
                <a:solidFill>
                  <a:srgbClr val="5C204A"/>
                </a:solidFill>
                <a:latin typeface="Lexend Medium"/>
                <a:ea typeface="Lexend Medium"/>
                <a:cs typeface="Lexend Medium"/>
                <a:sym typeface="Lexend Medium"/>
              </a:rPr>
              <a:t>Time</a:t>
            </a:r>
            <a:endParaRPr sz="4000">
              <a:solidFill>
                <a:srgbClr val="5C204A"/>
              </a:solidFill>
              <a:latin typeface="Lexend Medium"/>
              <a:ea typeface="Lexend Medium"/>
              <a:cs typeface="Lexend Medium"/>
              <a:sym typeface="Lexend Medium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0" y="2669275"/>
            <a:ext cx="68769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4000">
                <a:solidFill>
                  <a:schemeClr val="dk2"/>
                </a:solidFill>
                <a:latin typeface="Lexend Medium"/>
                <a:ea typeface="Lexend Medium"/>
                <a:cs typeface="Lexend Medium"/>
                <a:sym typeface="Lexend Medium"/>
              </a:rPr>
              <a:t>Your logo</a:t>
            </a:r>
            <a:endParaRPr sz="4000">
              <a:solidFill>
                <a:schemeClr val="dk2"/>
              </a:solidFill>
              <a:latin typeface="Lexend Medium"/>
              <a:ea typeface="Lexend Medium"/>
              <a:cs typeface="Lexend Medium"/>
              <a:sym typeface="Lexend Medium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89625" y="3319525"/>
            <a:ext cx="10650600" cy="73950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s"/>
              <a:t>1- Copy this file to your Google drive account, or download it to your computer.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SzPts val="2800"/>
              <a:buNone/>
            </a:pPr>
            <a:r>
              <a:rPr lang="es"/>
              <a:t>2.	</a:t>
            </a:r>
            <a:r>
              <a:rPr lang="es"/>
              <a:t>Edit the information of your activity and place the logo of your institution.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SzPts val="2800"/>
              <a:buNone/>
            </a:pPr>
            <a:r>
              <a:rPr lang="es"/>
              <a:t>3.	Download the first slide in jpg or png format (From the PowerPoint application the command is "File -&gt; export -&gt; Choose file format"). 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1900"/>
              </a:spcBef>
              <a:spcAft>
                <a:spcPts val="1900"/>
              </a:spcAft>
              <a:buSzPts val="2800"/>
              <a:buNone/>
            </a:pPr>
            <a:r>
              <a:rPr lang="es"/>
              <a:t>4.	Ready! Upload your banner to your social networks. Don't forget to use the hashtags #ScienceCultureDay #ILiveScience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