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f2db21fd34_0_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f2db21fd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25"/>
            <a:ext cx="11430001" cy="11420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Junte-se à celebração do Dia Internacional da Cultura Científica, mudando a sua imagem de perfil nos meios de comunicação social!</a:t>
            </a:r>
            <a:endParaRPr b="1" sz="3859"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 lnSpcReduction="20000"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1- Copie este ficheiro para a sua conta de Google Drive, ou descarregue-o para o seu computador.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2.	Coloque a sua fotografia pessoal no primeiro diapositivo e coloque-o de forma a que o seu rosto se mostre através do círculo central.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3.	Clique na sua fotografia e seleccione "enviar para trás" (Da aplicação Google Drive o comando é "Arranjar -&gt; Enviar para trás").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4.		Descarregue o primeiro diapositivo em formato jpg ou png (Da aplicação PowerPoint o comando é "Ficheiro -&gt; exportar -&gt; Escolher formato de ficheiro"). 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1900"/>
              </a:spcAft>
              <a:buNone/>
            </a:pPr>
            <a:r>
              <a:rPr lang="es"/>
              <a:t>5.	Pronto! Carregue a sua fotografia para as suas redes sociais. Não se esqueça de usar os hashtags #ScienceCultureDay #EuVivoACiência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